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6" r:id="rId8"/>
    <p:sldId id="261" r:id="rId9"/>
    <p:sldId id="262" r:id="rId10"/>
    <p:sldId id="263" r:id="rId11"/>
    <p:sldId id="264" r:id="rId12"/>
    <p:sldId id="265" r:id="rId13"/>
    <p:sldId id="280" r:id="rId14"/>
    <p:sldId id="279" r:id="rId15"/>
    <p:sldId id="267" r:id="rId16"/>
    <p:sldId id="278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C5D3D"/>
    <a:srgbClr val="6499FF"/>
    <a:srgbClr val="149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EAAE-77BF-435A-9CDE-42B34B33DB38}" v="1715" dt="2021-06-17T13:10:42.849"/>
    <p1510:client id="{086833D3-BB93-444C-B04E-4A08ED523C48}" v="306" dt="2021-06-17T09:04:03.346"/>
    <p1510:client id="{A92E68B3-F106-4441-9DFA-FECAA1FF04AB}" v="830" dt="2021-06-17T06:59:22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déo De Rochefort" userId="d3130658c21d2d5c" providerId="LiveId" clId="{F73ABD4C-6EB5-2341-9942-0278B13E8978}"/>
    <pc:docChg chg="custSel addSld modSld">
      <pc:chgData name="Luidéo De Rochefort" userId="d3130658c21d2d5c" providerId="LiveId" clId="{F73ABD4C-6EB5-2341-9942-0278B13E8978}" dt="2021-06-15T09:52:50.634" v="135" actId="20577"/>
      <pc:docMkLst>
        <pc:docMk/>
      </pc:docMkLst>
      <pc:sldChg chg="modSp mod">
        <pc:chgData name="Luidéo De Rochefort" userId="d3130658c21d2d5c" providerId="LiveId" clId="{F73ABD4C-6EB5-2341-9942-0278B13E8978}" dt="2021-06-15T09:43:35.978" v="15" actId="20577"/>
        <pc:sldMkLst>
          <pc:docMk/>
          <pc:sldMk cId="3784089036" sldId="256"/>
        </pc:sldMkLst>
        <pc:spChg chg="mod">
          <ac:chgData name="Luidéo De Rochefort" userId="d3130658c21d2d5c" providerId="LiveId" clId="{F73ABD4C-6EB5-2341-9942-0278B13E8978}" dt="2021-06-15T09:43:35.978" v="15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 new mod">
        <pc:chgData name="Luidéo De Rochefort" userId="d3130658c21d2d5c" providerId="LiveId" clId="{F73ABD4C-6EB5-2341-9942-0278B13E8978}" dt="2021-06-15T09:52:33.490" v="126" actId="20577"/>
        <pc:sldMkLst>
          <pc:docMk/>
          <pc:sldMk cId="2110402156" sldId="257"/>
        </pc:sldMkLst>
        <pc:spChg chg="mod">
          <ac:chgData name="Luidéo De Rochefort" userId="d3130658c21d2d5c" providerId="LiveId" clId="{F73ABD4C-6EB5-2341-9942-0278B13E8978}" dt="2021-06-15T09:43:55.626" v="25" actId="20577"/>
          <ac:spMkLst>
            <pc:docMk/>
            <pc:sldMk cId="2110402156" sldId="257"/>
            <ac:spMk id="2" creationId="{6016A9D5-DC34-3A44-B527-0C48AB27B002}"/>
          </ac:spMkLst>
        </pc:spChg>
        <pc:spChg chg="del mod">
          <ac:chgData name="Luidéo De Rochefort" userId="d3130658c21d2d5c" providerId="LiveId" clId="{F73ABD4C-6EB5-2341-9942-0278B13E8978}" dt="2021-06-15T09:51:32.161" v="39" actId="3680"/>
          <ac:spMkLst>
            <pc:docMk/>
            <pc:sldMk cId="2110402156" sldId="257"/>
            <ac:spMk id="3" creationId="{977E7ABE-6D47-3A40-89AC-53B32E81EEED}"/>
          </ac:spMkLst>
        </pc:spChg>
        <pc:graphicFrameChg chg="add mod ord modGraphic">
          <ac:chgData name="Luidéo De Rochefort" userId="d3130658c21d2d5c" providerId="LiveId" clId="{F73ABD4C-6EB5-2341-9942-0278B13E8978}" dt="2021-06-15T09:52:33.490" v="126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new mod">
        <pc:chgData name="Luidéo De Rochefort" userId="d3130658c21d2d5c" providerId="LiveId" clId="{F73ABD4C-6EB5-2341-9942-0278B13E8978}" dt="2021-06-15T09:52:50.634" v="135" actId="20577"/>
        <pc:sldMkLst>
          <pc:docMk/>
          <pc:sldMk cId="339349113" sldId="258"/>
        </pc:sldMkLst>
        <pc:spChg chg="mod">
          <ac:chgData name="Luidéo De Rochefort" userId="d3130658c21d2d5c" providerId="LiveId" clId="{F73ABD4C-6EB5-2341-9942-0278B13E8978}" dt="2021-06-15T09:52:50.634" v="135" actId="20577"/>
          <ac:spMkLst>
            <pc:docMk/>
            <pc:sldMk cId="339349113" sldId="258"/>
            <ac:spMk id="2" creationId="{96E56B54-4BEC-B048-AB82-07B4CAA7BEF0}"/>
          </ac:spMkLst>
        </pc:spChg>
      </pc:sldChg>
    </pc:docChg>
  </pc:docChgLst>
  <pc:docChgLst>
    <pc:chgData name="Luidéo De Rochefort" userId="d3130658c21d2d5c" providerId="LiveId" clId="{E8981B27-E732-4031-B491-97329DD26ADC}"/>
    <pc:docChg chg="custSel modSld">
      <pc:chgData name="Luidéo De Rochefort" userId="d3130658c21d2d5c" providerId="LiveId" clId="{E8981B27-E732-4031-B491-97329DD26ADC}" dt="2021-06-15T14:56:13.239" v="19" actId="20577"/>
      <pc:docMkLst>
        <pc:docMk/>
      </pc:docMkLst>
      <pc:sldChg chg="delSp">
        <pc:chgData name="Luidéo De Rochefort" userId="d3130658c21d2d5c" providerId="LiveId" clId="{E8981B27-E732-4031-B491-97329DD26ADC}" dt="2021-06-15T14:28:34.222" v="0" actId="478"/>
        <pc:sldMkLst>
          <pc:docMk/>
          <pc:sldMk cId="3784089036" sldId="256"/>
        </pc:sldMkLst>
        <pc:spChg chg="del">
          <ac:chgData name="Luidéo De Rochefort" userId="d3130658c21d2d5c" providerId="LiveId" clId="{E8981B27-E732-4031-B491-97329DD26ADC}" dt="2021-06-15T14:28:34.222" v="0" actId="478"/>
          <ac:spMkLst>
            <pc:docMk/>
            <pc:sldMk cId="3784089036" sldId="256"/>
            <ac:spMk id="3" creationId="{00000000-0000-0000-0000-000000000000}"/>
          </ac:spMkLst>
        </pc:spChg>
      </pc:sldChg>
      <pc:sldChg chg="modSp">
        <pc:chgData name="Luidéo De Rochefort" userId="d3130658c21d2d5c" providerId="LiveId" clId="{E8981B27-E732-4031-B491-97329DD26ADC}" dt="2021-06-15T14:56:13.239" v="19" actId="20577"/>
        <pc:sldMkLst>
          <pc:docMk/>
          <pc:sldMk cId="2110402156" sldId="257"/>
        </pc:sldMkLst>
        <pc:graphicFrameChg chg="modGraphic">
          <ac:chgData name="Luidéo De Rochefort" userId="d3130658c21d2d5c" providerId="LiveId" clId="{E8981B27-E732-4031-B491-97329DD26ADC}" dt="2021-06-15T14:56:13.239" v="19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</pc:docChg>
  </pc:docChgLst>
  <pc:docChgLst>
    <pc:chgData name="Luidéo De Rochefort" userId="d3130658c21d2d5c" providerId="LiveId" clId="{333594A1-AB3B-8648-B37B-D6AE01B3943E}"/>
    <pc:docChg chg="custSel addSld delSld modSld sldOrd">
      <pc:chgData name="Luidéo De Rochefort" userId="d3130658c21d2d5c" providerId="LiveId" clId="{333594A1-AB3B-8648-B37B-D6AE01B3943E}" dt="2021-06-15T14:19:15.444" v="1371"/>
      <pc:docMkLst>
        <pc:docMk/>
      </pc:docMkLst>
      <pc:sldChg chg="addSp delSp modSp">
        <pc:chgData name="Luidéo De Rochefort" userId="d3130658c21d2d5c" providerId="LiveId" clId="{333594A1-AB3B-8648-B37B-D6AE01B3943E}" dt="2021-06-15T14:19:15.444" v="1371"/>
        <pc:sldMkLst>
          <pc:docMk/>
          <pc:sldMk cId="3784089036" sldId="25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Luidéo De Rochefort" userId="d3130658c21d2d5c" providerId="LiveId" clId="{333594A1-AB3B-8648-B37B-D6AE01B3943E}" dt="2021-06-15T12:30:53.612" v="250"/>
          <ac:spMkLst>
            <pc:docMk/>
            <pc:sldMk cId="3784089036" sldId="256"/>
            <ac:spMk id="4" creationId="{0CEE1166-DAFB-9848-AC55-8BE6CA6A9858}"/>
          </ac:spMkLst>
        </pc:spChg>
      </pc:sldChg>
      <pc:sldChg chg="addSp modSp mod">
        <pc:chgData name="Luidéo De Rochefort" userId="d3130658c21d2d5c" providerId="LiveId" clId="{333594A1-AB3B-8648-B37B-D6AE01B3943E}" dt="2021-06-15T14:19:15.444" v="1371"/>
        <pc:sldMkLst>
          <pc:docMk/>
          <pc:sldMk cId="2110402156" sldId="25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2" creationId="{6016A9D5-DC34-3A44-B527-0C48AB27B002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3" creationId="{DFB09337-4C4F-9C4F-A539-89B7165741C7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Luidéo De Rochefort" userId="d3130658c21d2d5c" providerId="LiveId" clId="{333594A1-AB3B-8648-B37B-D6AE01B3943E}" dt="2021-06-15T14:19:15.444" v="1371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addSp delSp modSp mod">
        <pc:chgData name="Luidéo De Rochefort" userId="d3130658c21d2d5c" providerId="LiveId" clId="{333594A1-AB3B-8648-B37B-D6AE01B3943E}" dt="2021-06-15T14:19:15.444" v="1371"/>
        <pc:sldMkLst>
          <pc:docMk/>
          <pc:sldMk cId="339349113" sldId="25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2" creationId="{96E56B54-4BEC-B048-AB82-07B4CAA7BEF0}"/>
          </ac:spMkLst>
        </pc:spChg>
        <pc:spChg chg="del">
          <ac:chgData name="Luidéo De Rochefort" userId="d3130658c21d2d5c" providerId="LiveId" clId="{333594A1-AB3B-8648-B37B-D6AE01B3943E}" dt="2021-06-15T12:17:43.128" v="0" actId="931"/>
          <ac:spMkLst>
            <pc:docMk/>
            <pc:sldMk cId="339349113" sldId="258"/>
            <ac:spMk id="3" creationId="{71CFA5A4-E1DF-CD41-9E2D-8476E7047D9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6" creationId="{118E5508-B53C-7142-AF4F-42FC3A1EBD51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7" creationId="{5C4A5A02-38FB-CA4C-9125-32AEE549345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8" creationId="{B9C3D842-F0A2-374F-B265-2B554C095586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9" creationId="{821C4B13-CC6B-0E4D-96B5-A3B802D95E76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10" creationId="{143EB68E-35CC-C04F-B0A1-531A72E0CA14}"/>
          </ac:spMkLst>
        </pc:sp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5" creationId="{657E4D28-F8D2-D74B-A38F-DAEF32727BF2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6" creationId="{02EE911C-ED9E-7642-8D43-8E488D03E6FF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146748469" sldId="25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3" creationId="{0DDBEA8E-BEA6-7D44-A508-90A1E8E99E69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4" creationId="{0A30410A-A898-364B-AE71-F30AAA6A05A4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5" creationId="{C605E93A-A1D1-7649-B2BC-DA3826D43920}"/>
          </ac:spMkLst>
        </pc:spChg>
        <pc:spChg chg="add del mod">
          <ac:chgData name="Luidéo De Rochefort" userId="d3130658c21d2d5c" providerId="LiveId" clId="{333594A1-AB3B-8648-B37B-D6AE01B3943E}" dt="2021-06-15T12:30:55.561" v="252"/>
          <ac:spMkLst>
            <pc:docMk/>
            <pc:sldMk cId="3146748469" sldId="259"/>
            <ac:spMk id="6" creationId="{C30732CE-85E9-8D42-A85E-38E966EB9B38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761595323" sldId="26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2" creationId="{9A707749-761D-6244-BE7B-C928014D3A9B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5" creationId="{7E01EC9F-2AF9-DA43-9304-B1F746AB5525}"/>
          </ac:spMkLst>
        </pc:spChg>
      </pc:sldChg>
      <pc:sldChg chg="addSp delSp modSp new mod ord">
        <pc:chgData name="Luidéo De Rochefort" userId="d3130658c21d2d5c" providerId="LiveId" clId="{333594A1-AB3B-8648-B37B-D6AE01B3943E}" dt="2021-06-15T14:19:15.444" v="1371"/>
        <pc:sldMkLst>
          <pc:docMk/>
          <pc:sldMk cId="3591630310" sldId="26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2" creationId="{114880AB-BE34-7841-A71C-E56914697FAC}"/>
          </ac:spMkLst>
        </pc:spChg>
        <pc:spChg chg="del">
          <ac:chgData name="Luidéo De Rochefort" userId="d3130658c21d2d5c" providerId="LiveId" clId="{333594A1-AB3B-8648-B37B-D6AE01B3943E}" dt="2021-06-15T12:42:19.837" v="902"/>
          <ac:spMkLst>
            <pc:docMk/>
            <pc:sldMk cId="3591630310" sldId="261"/>
            <ac:spMk id="3" creationId="{911346E0-31E7-F340-AA5B-00C007C9023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5" creationId="{DBD2842D-BFE4-DD44-98E3-4D8552018F78}"/>
          </ac:spMkLst>
        </pc:spChg>
        <pc:spChg chg="add del">
          <ac:chgData name="Luidéo De Rochefort" userId="d3130658c21d2d5c" providerId="LiveId" clId="{333594A1-AB3B-8648-B37B-D6AE01B3943E}" dt="2021-06-15T12:42:36.797" v="904"/>
          <ac:spMkLst>
            <pc:docMk/>
            <pc:sldMk cId="3591630310" sldId="261"/>
            <ac:spMk id="6" creationId="{5719468E-8472-9D42-BE05-D5FE1459AF3F}"/>
          </ac:spMkLst>
        </pc:spChg>
        <pc:spChg chg="add del mod">
          <ac:chgData name="Luidéo De Rochefort" userId="d3130658c21d2d5c" providerId="LiveId" clId="{333594A1-AB3B-8648-B37B-D6AE01B3943E}" dt="2021-06-15T12:42:47.219" v="908"/>
          <ac:spMkLst>
            <pc:docMk/>
            <pc:sldMk cId="3591630310" sldId="261"/>
            <ac:spMk id="7" creationId="{1D0949E4-B6DE-B347-85C4-5CA1061838B4}"/>
          </ac:spMkLst>
        </pc:spChg>
        <pc:spChg chg="add del">
          <ac:chgData name="Luidéo De Rochefort" userId="d3130658c21d2d5c" providerId="LiveId" clId="{333594A1-AB3B-8648-B37B-D6AE01B3943E}" dt="2021-06-15T12:42:49.596" v="910"/>
          <ac:spMkLst>
            <pc:docMk/>
            <pc:sldMk cId="3591630310" sldId="261"/>
            <ac:spMk id="8" creationId="{F93321D2-90A9-4647-B226-4D92AC44F117}"/>
          </ac:spMkLst>
        </pc:spChg>
        <pc:spChg chg="add del">
          <ac:chgData name="Luidéo De Rochefort" userId="d3130658c21d2d5c" providerId="LiveId" clId="{333594A1-AB3B-8648-B37B-D6AE01B3943E}" dt="2021-06-15T12:44:28.900" v="922"/>
          <ac:spMkLst>
            <pc:docMk/>
            <pc:sldMk cId="3591630310" sldId="261"/>
            <ac:spMk id="9" creationId="{F5055E31-D864-4D4A-8766-669F6B67E0B9}"/>
          </ac:spMkLst>
        </pc:spChg>
        <pc:spChg chg="add del mod">
          <ac:chgData name="Luidéo De Rochefort" userId="d3130658c21d2d5c" providerId="LiveId" clId="{333594A1-AB3B-8648-B37B-D6AE01B3943E}" dt="2021-06-15T12:44:33.155" v="925"/>
          <ac:spMkLst>
            <pc:docMk/>
            <pc:sldMk cId="3591630310" sldId="261"/>
            <ac:spMk id="10" creationId="{E347B852-CBDD-8D4C-B378-C938FE97AEC8}"/>
          </ac:spMkLst>
        </pc:spChg>
        <pc:spChg chg="add del">
          <ac:chgData name="Luidéo De Rochefort" userId="d3130658c21d2d5c" providerId="LiveId" clId="{333594A1-AB3B-8648-B37B-D6AE01B3943E}" dt="2021-06-15T12:44:40.485" v="933"/>
          <ac:spMkLst>
            <pc:docMk/>
            <pc:sldMk cId="3591630310" sldId="261"/>
            <ac:spMk id="11" creationId="{94929BED-5FBE-CA48-BEF6-B08D932985C1}"/>
          </ac:spMkLst>
        </pc:spChg>
        <pc:spChg chg="add del mod">
          <ac:chgData name="Luidéo De Rochefort" userId="d3130658c21d2d5c" providerId="LiveId" clId="{333594A1-AB3B-8648-B37B-D6AE01B3943E}" dt="2021-06-15T12:44:40.301" v="932"/>
          <ac:spMkLst>
            <pc:docMk/>
            <pc:sldMk cId="3591630310" sldId="261"/>
            <ac:spMk id="12" creationId="{5F9FA6FE-4C5B-DA4F-A3BF-B8CB577F9030}"/>
          </ac:spMkLst>
        </pc:spChg>
        <pc:spChg chg="add del mod">
          <ac:chgData name="Luidéo De Rochefort" userId="d3130658c21d2d5c" providerId="LiveId" clId="{333594A1-AB3B-8648-B37B-D6AE01B3943E}" dt="2021-06-15T12:44:40.101" v="931"/>
          <ac:spMkLst>
            <pc:docMk/>
            <pc:sldMk cId="3591630310" sldId="261"/>
            <ac:spMk id="13" creationId="{7A420BBE-F9E8-F44C-8DF5-BE07DAA0A45D}"/>
          </ac:spMkLst>
        </pc:spChg>
        <pc:spChg chg="add del mod">
          <ac:chgData name="Luidéo De Rochefort" userId="d3130658c21d2d5c" providerId="LiveId" clId="{333594A1-AB3B-8648-B37B-D6AE01B3943E}" dt="2021-06-15T12:44:39.874" v="930"/>
          <ac:spMkLst>
            <pc:docMk/>
            <pc:sldMk cId="3591630310" sldId="261"/>
            <ac:spMk id="14" creationId="{8D090BD3-1BC2-A94D-885E-0375E37FD6EA}"/>
          </ac:spMkLst>
        </pc:spChg>
        <pc:spChg chg="add del">
          <ac:chgData name="Luidéo De Rochefort" userId="d3130658c21d2d5c" providerId="LiveId" clId="{333594A1-AB3B-8648-B37B-D6AE01B3943E}" dt="2021-06-15T12:44:43.915" v="935"/>
          <ac:spMkLst>
            <pc:docMk/>
            <pc:sldMk cId="3591630310" sldId="261"/>
            <ac:spMk id="15" creationId="{2558362D-6AB7-A946-AFDD-5E8C3D18997D}"/>
          </ac:spMkLst>
        </pc:spChg>
        <pc:spChg chg="add del">
          <ac:chgData name="Luidéo De Rochefort" userId="d3130658c21d2d5c" providerId="LiveId" clId="{333594A1-AB3B-8648-B37B-D6AE01B3943E}" dt="2021-06-15T12:48:48.183" v="954"/>
          <ac:spMkLst>
            <pc:docMk/>
            <pc:sldMk cId="3591630310" sldId="261"/>
            <ac:spMk id="16" creationId="{1B89BCB5-1AB9-8D49-9AD9-07BA4E716954}"/>
          </ac:spMkLst>
        </pc:spChg>
        <pc:spChg chg="add del mod">
          <ac:chgData name="Luidéo De Rochefort" userId="d3130658c21d2d5c" providerId="LiveId" clId="{333594A1-AB3B-8648-B37B-D6AE01B3943E}" dt="2021-06-15T12:48:47.943" v="953"/>
          <ac:spMkLst>
            <pc:docMk/>
            <pc:sldMk cId="3591630310" sldId="261"/>
            <ac:spMk id="17" creationId="{76BAD58F-9C65-CC4E-9CF4-AACB233F330E}"/>
          </ac:spMkLst>
        </pc:spChg>
        <pc:spChg chg="add del">
          <ac:chgData name="Luidéo De Rochefort" userId="d3130658c21d2d5c" providerId="LiveId" clId="{333594A1-AB3B-8648-B37B-D6AE01B3943E}" dt="2021-06-15T12:48:56.983" v="956"/>
          <ac:spMkLst>
            <pc:docMk/>
            <pc:sldMk cId="3591630310" sldId="261"/>
            <ac:spMk id="18" creationId="{179B012D-88DF-3C4A-AA85-6CE16D877D99}"/>
          </ac:spMkLst>
        </pc:spChg>
        <pc:spChg chg="add del">
          <ac:chgData name="Luidéo De Rochefort" userId="d3130658c21d2d5c" providerId="LiveId" clId="{333594A1-AB3B-8648-B37B-D6AE01B3943E}" dt="2021-06-15T12:49:05.935" v="958"/>
          <ac:spMkLst>
            <pc:docMk/>
            <pc:sldMk cId="3591630310" sldId="261"/>
            <ac:spMk id="19" creationId="{E9B4EFC7-6683-2943-ACDC-8FA91709AB17}"/>
          </ac:spMkLst>
        </pc:spChg>
        <pc:spChg chg="add del">
          <ac:chgData name="Luidéo De Rochefort" userId="d3130658c21d2d5c" providerId="LiveId" clId="{333594A1-AB3B-8648-B37B-D6AE01B3943E}" dt="2021-06-15T12:49:14.958" v="962"/>
          <ac:spMkLst>
            <pc:docMk/>
            <pc:sldMk cId="3591630310" sldId="261"/>
            <ac:spMk id="20" creationId="{5741DF66-BB13-FA49-910D-E84B62A85189}"/>
          </ac:spMkLst>
        </pc:spChg>
        <pc:spChg chg="add del">
          <ac:chgData name="Luidéo De Rochefort" userId="d3130658c21d2d5c" providerId="LiveId" clId="{333594A1-AB3B-8648-B37B-D6AE01B3943E}" dt="2021-06-15T12:49:27.693" v="964"/>
          <ac:spMkLst>
            <pc:docMk/>
            <pc:sldMk cId="3591630310" sldId="261"/>
            <ac:spMk id="21" creationId="{0BEC3567-F278-7E4D-9050-16F24AD09CF4}"/>
          </ac:spMkLst>
        </pc:spChg>
        <pc:spChg chg="add del mod">
          <ac:chgData name="Luidéo De Rochefort" userId="d3130658c21d2d5c" providerId="LiveId" clId="{333594A1-AB3B-8648-B37B-D6AE01B3943E}" dt="2021-06-15T12:58:42.995" v="1016" actId="767"/>
          <ac:spMkLst>
            <pc:docMk/>
            <pc:sldMk cId="3591630310" sldId="261"/>
            <ac:spMk id="24" creationId="{2D87B031-9600-FD41-B741-693E9DD04BFE}"/>
          </ac:spMkLst>
        </pc:spChg>
        <pc:spChg chg="add mod">
          <ac:chgData name="Luidéo De Rochefort" userId="d3130658c21d2d5c" providerId="LiveId" clId="{333594A1-AB3B-8648-B37B-D6AE01B3943E}" dt="2021-06-15T13:04:42.081" v="1160" actId="1076"/>
          <ac:spMkLst>
            <pc:docMk/>
            <pc:sldMk cId="3591630310" sldId="261"/>
            <ac:spMk id="25" creationId="{C5F9E58A-6F76-A748-9BDC-BF95A823EB3C}"/>
          </ac:spMkLst>
        </pc:spChg>
        <pc:spChg chg="add del mod">
          <ac:chgData name="Luidéo De Rochefort" userId="d3130658c21d2d5c" providerId="LiveId" clId="{333594A1-AB3B-8648-B37B-D6AE01B3943E}" dt="2021-06-15T13:03:09.074" v="1108" actId="478"/>
          <ac:spMkLst>
            <pc:docMk/>
            <pc:sldMk cId="3591630310" sldId="261"/>
            <ac:spMk id="26" creationId="{73CDB388-DA4C-9B4B-A46E-37A33B826180}"/>
          </ac:spMkLst>
        </pc:spChg>
        <pc:spChg chg="add mod">
          <ac:chgData name="Luidéo De Rochefort" userId="d3130658c21d2d5c" providerId="LiveId" clId="{333594A1-AB3B-8648-B37B-D6AE01B3943E}" dt="2021-06-15T13:04:45.113" v="1161" actId="1076"/>
          <ac:spMkLst>
            <pc:docMk/>
            <pc:sldMk cId="3591630310" sldId="261"/>
            <ac:spMk id="36" creationId="{6FFC3445-E912-C744-BF42-00AA57CA308B}"/>
          </ac:spMkLst>
        </pc:spChg>
        <pc:picChg chg="add del mod">
          <ac:chgData name="Luidéo De Rochefort" userId="d3130658c21d2d5c" providerId="LiveId" clId="{333594A1-AB3B-8648-B37B-D6AE01B3943E}" dt="2021-06-15T13:03:11.395" v="1110" actId="478"/>
          <ac:picMkLst>
            <pc:docMk/>
            <pc:sldMk cId="3591630310" sldId="261"/>
            <ac:picMk id="23" creationId="{94625FB7-BFA8-8049-8F26-4C27B9BF9DAB}"/>
          </ac:picMkLst>
        </pc:picChg>
        <pc:picChg chg="add del mod">
          <ac:chgData name="Luidéo De Rochefort" userId="d3130658c21d2d5c" providerId="LiveId" clId="{333594A1-AB3B-8648-B37B-D6AE01B3943E}" dt="2021-06-15T13:02:54.962" v="1102" actId="478"/>
          <ac:picMkLst>
            <pc:docMk/>
            <pc:sldMk cId="3591630310" sldId="261"/>
            <ac:picMk id="2050" creationId="{689CCC6E-DDD7-8544-AD65-D801D445E6A2}"/>
          </ac:picMkLst>
        </pc:picChg>
        <pc:picChg chg="add del mod">
          <ac:chgData name="Luidéo De Rochefort" userId="d3130658c21d2d5c" providerId="LiveId" clId="{333594A1-AB3B-8648-B37B-D6AE01B3943E}" dt="2021-06-15T13:03:02.105" v="1104" actId="478"/>
          <ac:picMkLst>
            <pc:docMk/>
            <pc:sldMk cId="3591630310" sldId="261"/>
            <ac:picMk id="2058" creationId="{F3FA3525-C860-B547-9F2B-868487E6140A}"/>
          </ac:picMkLst>
        </pc:picChg>
        <pc:picChg chg="add del mod">
          <ac:chgData name="Luidéo De Rochefort" userId="d3130658c21d2d5c" providerId="LiveId" clId="{333594A1-AB3B-8648-B37B-D6AE01B3943E}" dt="2021-06-15T13:03:03.195" v="1105" actId="478"/>
          <ac:picMkLst>
            <pc:docMk/>
            <pc:sldMk cId="3591630310" sldId="261"/>
            <ac:picMk id="2060" creationId="{3980F34C-0140-DF48-885E-48DB7E33977D}"/>
          </ac:picMkLst>
        </pc:picChg>
        <pc:picChg chg="add del mod">
          <ac:chgData name="Luidéo De Rochefort" userId="d3130658c21d2d5c" providerId="LiveId" clId="{333594A1-AB3B-8648-B37B-D6AE01B3943E}" dt="2021-06-15T12:46:52.291" v="939" actId="478"/>
          <ac:picMkLst>
            <pc:docMk/>
            <pc:sldMk cId="3591630310" sldId="261"/>
            <ac:picMk id="2076" creationId="{20E33BE4-552D-784D-8800-75DDFD9C8E23}"/>
          </ac:picMkLst>
        </pc:picChg>
        <pc:picChg chg="add del">
          <ac:chgData name="Luidéo De Rochefort" userId="d3130658c21d2d5c" providerId="LiveId" clId="{333594A1-AB3B-8648-B37B-D6AE01B3943E}" dt="2021-06-15T12:46:55.247" v="941"/>
          <ac:picMkLst>
            <pc:docMk/>
            <pc:sldMk cId="3591630310" sldId="261"/>
            <ac:picMk id="2078" creationId="{4A4DFA1F-ED8E-3143-ADC1-DF2110162E19}"/>
          </ac:picMkLst>
        </pc:picChg>
        <pc:picChg chg="add mod">
          <ac:chgData name="Luidéo De Rochefort" userId="d3130658c21d2d5c" providerId="LiveId" clId="{333594A1-AB3B-8648-B37B-D6AE01B3943E}" dt="2021-06-15T13:03:39.681" v="1125" actId="1076"/>
          <ac:picMkLst>
            <pc:docMk/>
            <pc:sldMk cId="3591630310" sldId="261"/>
            <ac:picMk id="2080" creationId="{9F977BC7-76D2-FA42-BA50-824227C10217}"/>
          </ac:picMkLst>
        </pc:picChg>
        <pc:picChg chg="add mod">
          <ac:chgData name="Luidéo De Rochefort" userId="d3130658c21d2d5c" providerId="LiveId" clId="{333594A1-AB3B-8648-B37B-D6AE01B3943E}" dt="2021-06-15T13:03:42.393" v="1126" actId="1076"/>
          <ac:picMkLst>
            <pc:docMk/>
            <pc:sldMk cId="3591630310" sldId="261"/>
            <ac:picMk id="2082" creationId="{3076DA8D-4FB2-9B43-8042-AB40699F71D6}"/>
          </ac:picMkLst>
        </pc:picChg>
        <pc:picChg chg="add del mod">
          <ac:chgData name="Luidéo De Rochefort" userId="d3130658c21d2d5c" providerId="LiveId" clId="{333594A1-AB3B-8648-B37B-D6AE01B3943E}" dt="2021-06-15T13:03:11.996" v="1111" actId="478"/>
          <ac:picMkLst>
            <pc:docMk/>
            <pc:sldMk cId="3591630310" sldId="261"/>
            <ac:picMk id="2084" creationId="{F5065B90-4669-6341-A5E0-F0972548B801}"/>
          </ac:picMkLst>
        </pc:picChg>
        <pc:picChg chg="add del mod">
          <ac:chgData name="Luidéo De Rochefort" userId="d3130658c21d2d5c" providerId="LiveId" clId="{333594A1-AB3B-8648-B37B-D6AE01B3943E}" dt="2021-06-15T13:03:10.923" v="1109" actId="478"/>
          <ac:picMkLst>
            <pc:docMk/>
            <pc:sldMk cId="3591630310" sldId="261"/>
            <ac:picMk id="2098" creationId="{3541BD05-AF49-974B-B58B-B05FA6F9BB9D}"/>
          </ac:picMkLst>
        </pc:picChg>
        <pc:picChg chg="add del mod">
          <ac:chgData name="Luidéo De Rochefort" userId="d3130658c21d2d5c" providerId="LiveId" clId="{333594A1-AB3B-8648-B37B-D6AE01B3943E}" dt="2021-06-15T13:03:04.066" v="1106" actId="478"/>
          <ac:picMkLst>
            <pc:docMk/>
            <pc:sldMk cId="3591630310" sldId="261"/>
            <ac:picMk id="2100" creationId="{279F0341-CB9D-B345-892E-85759ED0B3C6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1834927387" sldId="26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2" creationId="{4BC1EEDF-D377-1245-933D-0401ADFB44AC}"/>
          </ac:spMkLst>
        </pc:spChg>
        <pc:spChg chg="del">
          <ac:chgData name="Luidéo De Rochefort" userId="d3130658c21d2d5c" providerId="LiveId" clId="{333594A1-AB3B-8648-B37B-D6AE01B3943E}" dt="2021-06-15T13:12:06.330" v="1239"/>
          <ac:spMkLst>
            <pc:docMk/>
            <pc:sldMk cId="1834927387" sldId="262"/>
            <ac:spMk id="3" creationId="{3B8142B2-3E75-DF46-8AA6-A4B5D2C9113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5" creationId="{689323A7-0A45-AE4C-91C1-7523D11EC5E6}"/>
          </ac:spMkLst>
        </pc:spChg>
        <pc:picChg chg="add mod">
          <ac:chgData name="Luidéo De Rochefort" userId="d3130658c21d2d5c" providerId="LiveId" clId="{333594A1-AB3B-8648-B37B-D6AE01B3943E}" dt="2021-06-15T13:12:06.330" v="1239"/>
          <ac:picMkLst>
            <pc:docMk/>
            <pc:sldMk cId="1834927387" sldId="262"/>
            <ac:picMk id="5122" creationId="{BAFD533B-6977-8E47-9FDF-5895B0F3F198}"/>
          </ac:picMkLst>
        </pc:pic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599189809" sldId="26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5" creationId="{90E24CB8-66A7-1F40-92EF-BB01AA41CA7A}"/>
          </ac:spMkLst>
        </pc:sp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886067760" sldId="264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7:50.545" v="1240"/>
          <ac:spMkLst>
            <pc:docMk/>
            <pc:sldMk cId="3886067760" sldId="264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769551070" sldId="265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8:48.473" v="1241"/>
          <ac:spMkLst>
            <pc:docMk/>
            <pc:sldMk cId="3769551070" sldId="265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769551070" sldId="265"/>
            <ac:picMk id="6" creationId="{E85E9F10-F2EE-A74E-B1AD-8BCFE93F31EE}"/>
          </ac:picMkLst>
        </pc:pic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718073154" sldId="26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5" creationId="{A09A73A7-F8A7-E84A-9B89-CE45DC938EDB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214369967" sldId="26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551416303" sldId="26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3001688241" sldId="26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5" creationId="{966CEAD2-B375-9E47-B6BE-FDED2889FD8C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800518142" sldId="27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5" creationId="{109A6C54-BED8-9E4C-A9AD-8F3D2E6C506B}"/>
          </ac:spMkLst>
        </pc:sp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654344824" sldId="27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5" creationId="{109A6C54-BED8-9E4C-A9AD-8F3D2E6C506B}"/>
          </ac:spMkLst>
        </pc:spChg>
        <pc:spChg chg="add del mod">
          <ac:chgData name="Luidéo De Rochefort" userId="d3130658c21d2d5c" providerId="LiveId" clId="{333594A1-AB3B-8648-B37B-D6AE01B3943E}" dt="2021-06-15T12:40:46.129" v="821"/>
          <ac:spMkLst>
            <pc:docMk/>
            <pc:sldMk cId="3654344824" sldId="271"/>
            <ac:spMk id="6" creationId="{D3884CF2-7E91-C742-9B7D-6F6B22C6590A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637306209" sldId="27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5" creationId="{109A6C54-BED8-9E4C-A9AD-8F3D2E6C506B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797672007" sldId="27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5" creationId="{109A6C54-BED8-9E4C-A9AD-8F3D2E6C506B}"/>
          </ac:spMkLst>
        </pc:spChg>
      </pc:sldChg>
      <pc:sldChg chg="new del">
        <pc:chgData name="Luidéo De Rochefort" userId="d3130658c21d2d5c" providerId="LiveId" clId="{333594A1-AB3B-8648-B37B-D6AE01B3943E}" dt="2021-06-15T13:07:31.004" v="1237" actId="2696"/>
        <pc:sldMkLst>
          <pc:docMk/>
          <pc:sldMk cId="2555199347" sldId="274"/>
        </pc:sldMkLst>
      </pc:sldChg>
      <pc:sldChg chg="new del">
        <pc:chgData name="Luidéo De Rochefort" userId="d3130658c21d2d5c" providerId="LiveId" clId="{333594A1-AB3B-8648-B37B-D6AE01B3943E}" dt="2021-06-15T13:00:33.838" v="1043" actId="2696"/>
        <pc:sldMkLst>
          <pc:docMk/>
          <pc:sldMk cId="3277351879" sldId="275"/>
        </pc:sldMkLst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917932119" sldId="27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50" creationId="{689CCC6E-DDD7-8544-AD65-D801D445E6A2}"/>
          </ac:picMkLst>
        </pc:picChg>
        <pc:picChg chg="del">
          <ac:chgData name="Luidéo De Rochefort" userId="d3130658c21d2d5c" providerId="LiveId" clId="{333594A1-AB3B-8648-B37B-D6AE01B3943E}" dt="2021-06-15T13:03:31.860" v="1119" actId="478"/>
          <ac:picMkLst>
            <pc:docMk/>
            <pc:sldMk cId="3917932119" sldId="276"/>
            <ac:picMk id="2058" creationId="{F3FA3525-C860-B547-9F2B-868487E6140A}"/>
          </ac:picMkLst>
        </pc:picChg>
        <pc:picChg chg="del">
          <ac:chgData name="Luidéo De Rochefort" userId="d3130658c21d2d5c" providerId="LiveId" clId="{333594A1-AB3B-8648-B37B-D6AE01B3943E}" dt="2021-06-15T13:03:32.250" v="1120" actId="478"/>
          <ac:picMkLst>
            <pc:docMk/>
            <pc:sldMk cId="3917932119" sldId="276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33.889" v="1122" actId="478"/>
          <ac:picMkLst>
            <pc:docMk/>
            <pc:sldMk cId="3917932119" sldId="276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34.835" v="1123" actId="478"/>
          <ac:picMkLst>
            <pc:docMk/>
            <pc:sldMk cId="3917932119" sldId="276"/>
            <ac:picMk id="2082" creationId="{3076DA8D-4FB2-9B43-8042-AB40699F71D6}"/>
          </ac:picMkLst>
        </pc:picChg>
        <pc:picChg chg="del">
          <ac:chgData name="Luidéo De Rochefort" userId="d3130658c21d2d5c" providerId="LiveId" clId="{333594A1-AB3B-8648-B37B-D6AE01B3943E}" dt="2021-06-15T13:03:35.514" v="1124" actId="478"/>
          <ac:picMkLst>
            <pc:docMk/>
            <pc:sldMk cId="3917932119" sldId="276"/>
            <ac:picMk id="2084" creationId="{F5065B90-4669-6341-A5E0-F0972548B801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98" creationId="{3541BD05-AF49-974B-B58B-B05FA6F9BB9D}"/>
          </ac:picMkLst>
        </pc:picChg>
        <pc:picChg chg="del">
          <ac:chgData name="Luidéo De Rochefort" userId="d3130658c21d2d5c" providerId="LiveId" clId="{333594A1-AB3B-8648-B37B-D6AE01B3943E}" dt="2021-06-15T13:03:32.731" v="1121" actId="478"/>
          <ac:picMkLst>
            <pc:docMk/>
            <pc:sldMk cId="3917932119" sldId="276"/>
            <ac:picMk id="2100" creationId="{279F0341-CB9D-B345-892E-85759ED0B3C6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2652652797" sldId="27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2" creationId="{114880AB-BE34-7841-A71C-E56914697FAC}"/>
          </ac:spMkLst>
        </pc:spChg>
        <pc:spChg chg="add del mod">
          <ac:chgData name="Luidéo De Rochefort" userId="d3130658c21d2d5c" providerId="LiveId" clId="{333594A1-AB3B-8648-B37B-D6AE01B3943E}" dt="2021-06-15T13:03:18.034" v="1114" actId="478"/>
          <ac:spMkLst>
            <pc:docMk/>
            <pc:sldMk cId="2652652797" sldId="277"/>
            <ac:spMk id="3" creationId="{D6555B47-8179-B340-82F2-9E771BB5ADF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7" creationId="{1A9E1907-9530-F74A-BF11-E18F3DE615B3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8" creationId="{1616F5F3-BB41-1840-800C-565F0CBC7CC1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36" creationId="{6FFC3445-E912-C744-BF42-00AA57CA308B}"/>
          </ac:spMkLst>
        </pc:spChg>
        <pc:picChg chg="del">
          <ac:chgData name="Luidéo De Rochefort" userId="d3130658c21d2d5c" providerId="LiveId" clId="{333594A1-AB3B-8648-B37B-D6AE01B3943E}" dt="2021-06-15T13:03:24.002" v="1116" actId="478"/>
          <ac:picMkLst>
            <pc:docMk/>
            <pc:sldMk cId="2652652797" sldId="277"/>
            <ac:picMk id="23" creationId="{94625FB7-BFA8-8049-8F26-4C27B9BF9DAB}"/>
          </ac:picMkLst>
        </pc:picChg>
        <pc:picChg chg="del">
          <ac:chgData name="Luidéo De Rochefort" userId="d3130658c21d2d5c" providerId="LiveId" clId="{333594A1-AB3B-8648-B37B-D6AE01B3943E}" dt="2021-06-15T13:03:15.338" v="1112" actId="478"/>
          <ac:picMkLst>
            <pc:docMk/>
            <pc:sldMk cId="2652652797" sldId="277"/>
            <ac:picMk id="2050" creationId="{689CCC6E-DDD7-8544-AD65-D801D445E6A2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58" creationId="{F3FA3525-C860-B547-9F2B-868487E6140A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18.827" v="1115" actId="478"/>
          <ac:picMkLst>
            <pc:docMk/>
            <pc:sldMk cId="2652652797" sldId="277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25.825" v="1118" actId="478"/>
          <ac:picMkLst>
            <pc:docMk/>
            <pc:sldMk cId="2652652797" sldId="277"/>
            <ac:picMk id="2082" creationId="{3076DA8D-4FB2-9B43-8042-AB40699F71D6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84" creationId="{F5065B90-4669-6341-A5E0-F0972548B801}"/>
          </ac:picMkLst>
        </pc:picChg>
        <pc:picChg chg="del">
          <ac:chgData name="Luidéo De Rochefort" userId="d3130658c21d2d5c" providerId="LiveId" clId="{333594A1-AB3B-8648-B37B-D6AE01B3943E}" dt="2021-06-15T13:03:24.547" v="1117" actId="478"/>
          <ac:picMkLst>
            <pc:docMk/>
            <pc:sldMk cId="2652652797" sldId="277"/>
            <ac:picMk id="2098" creationId="{3541BD05-AF49-974B-B58B-B05FA6F9BB9D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100" creationId="{279F0341-CB9D-B345-892E-85759ED0B3C6}"/>
          </ac:picMkLst>
        </pc:picChg>
      </pc:sldChg>
    </pc:docChg>
  </pc:docChgLst>
  <pc:docChgLst>
    <pc:chgData name="Grégoire .D" userId="8f28252e580a098d" providerId="LiveId" clId="{5A2A0306-7FB9-4D21-8E75-F54159874C23}"/>
    <pc:docChg chg="custSel modSld">
      <pc:chgData name="Grégoire .D" userId="8f28252e580a098d" providerId="LiveId" clId="{5A2A0306-7FB9-4D21-8E75-F54159874C23}" dt="2021-06-16T09:50:48.150" v="96" actId="1076"/>
      <pc:docMkLst>
        <pc:docMk/>
      </pc:docMkLst>
      <pc:sldChg chg="addSp delSp modSp mod">
        <pc:chgData name="Grégoire .D" userId="8f28252e580a098d" providerId="LiveId" clId="{5A2A0306-7FB9-4D21-8E75-F54159874C23}" dt="2021-06-16T09:50:48.150" v="96" actId="1076"/>
        <pc:sldMkLst>
          <pc:docMk/>
          <pc:sldMk cId="214369967" sldId="267"/>
        </pc:sldMkLst>
        <pc:spChg chg="del">
          <ac:chgData name="Grégoire .D" userId="8f28252e580a098d" providerId="LiveId" clId="{5A2A0306-7FB9-4D21-8E75-F54159874C23}" dt="2021-06-16T09:42:13.842" v="73" actId="22"/>
          <ac:spMkLst>
            <pc:docMk/>
            <pc:sldMk cId="214369967" sldId="267"/>
            <ac:spMk id="3" creationId="{63D320E1-724B-BF4A-80F6-F95E15A26085}"/>
          </ac:spMkLst>
        </pc:spChg>
        <pc:spChg chg="add del mod">
          <ac:chgData name="Grégoire .D" userId="8f28252e580a098d" providerId="LiveId" clId="{5A2A0306-7FB9-4D21-8E75-F54159874C23}" dt="2021-06-16T09:48:46.336" v="83"/>
          <ac:spMkLst>
            <pc:docMk/>
            <pc:sldMk cId="214369967" sldId="267"/>
            <ac:spMk id="10" creationId="{7B6539BA-0915-4BA0-BEF7-AE6429A3B7EC}"/>
          </ac:spMkLst>
        </pc:spChg>
        <pc:picChg chg="add del mod ord">
          <ac:chgData name="Grégoire .D" userId="8f28252e580a098d" providerId="LiveId" clId="{5A2A0306-7FB9-4D21-8E75-F54159874C23}" dt="2021-06-16T09:48:44.313" v="82" actId="478"/>
          <ac:picMkLst>
            <pc:docMk/>
            <pc:sldMk cId="214369967" sldId="267"/>
            <ac:picMk id="7" creationId="{F985B2D3-8087-44D2-A972-F2C35763ADA9}"/>
          </ac:picMkLst>
        </pc:picChg>
        <pc:picChg chg="add mod">
          <ac:chgData name="Grégoire .D" userId="8f28252e580a098d" providerId="LiveId" clId="{5A2A0306-7FB9-4D21-8E75-F54159874C23}" dt="2021-06-16T09:50:46.199" v="95" actId="1076"/>
          <ac:picMkLst>
            <pc:docMk/>
            <pc:sldMk cId="214369967" sldId="267"/>
            <ac:picMk id="2050" creationId="{9B132AAD-9A17-4C0D-AAAE-35E11FFCB6C3}"/>
          </ac:picMkLst>
        </pc:picChg>
        <pc:picChg chg="add mod">
          <ac:chgData name="Grégoire .D" userId="8f28252e580a098d" providerId="LiveId" clId="{5A2A0306-7FB9-4D21-8E75-F54159874C23}" dt="2021-06-16T09:50:48.150" v="96" actId="1076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delSp modSp mod">
        <pc:chgData name="Grégoire .D" userId="8f28252e580a098d" providerId="LiveId" clId="{5A2A0306-7FB9-4D21-8E75-F54159874C23}" dt="2021-06-16T09:40:18.183" v="72"/>
        <pc:sldMkLst>
          <pc:docMk/>
          <pc:sldMk cId="1551416303" sldId="268"/>
        </pc:sldMkLst>
        <pc:spChg chg="del">
          <ac:chgData name="Grégoire .D" userId="8f28252e580a098d" providerId="LiveId" clId="{5A2A0306-7FB9-4D21-8E75-F54159874C23}" dt="2021-06-16T09:33:37.368" v="5" actId="22"/>
          <ac:spMkLst>
            <pc:docMk/>
            <pc:sldMk cId="1551416303" sldId="268"/>
            <ac:spMk id="3" creationId="{63D320E1-724B-BF4A-80F6-F95E15A26085}"/>
          </ac:spMkLst>
        </pc:spChg>
        <pc:spChg chg="add mod">
          <ac:chgData name="Grégoire .D" userId="8f28252e580a098d" providerId="LiveId" clId="{5A2A0306-7FB9-4D21-8E75-F54159874C23}" dt="2021-06-16T09:34:50.919" v="20" actId="1076"/>
          <ac:spMkLst>
            <pc:docMk/>
            <pc:sldMk cId="1551416303" sldId="268"/>
            <ac:spMk id="9" creationId="{93F0A2E8-A426-4975-8C52-E9AEB387DB41}"/>
          </ac:spMkLst>
        </pc:spChg>
        <pc:spChg chg="add del mod">
          <ac:chgData name="Grégoire .D" userId="8f28252e580a098d" providerId="LiveId" clId="{5A2A0306-7FB9-4D21-8E75-F54159874C23}" dt="2021-06-16T09:37:18.570" v="42"/>
          <ac:spMkLst>
            <pc:docMk/>
            <pc:sldMk cId="1551416303" sldId="268"/>
            <ac:spMk id="10" creationId="{49802DA7-D952-40CA-82EE-34F956C2BFE1}"/>
          </ac:spMkLst>
        </pc:spChg>
        <pc:spChg chg="add del mod">
          <ac:chgData name="Grégoire .D" userId="8f28252e580a098d" providerId="LiveId" clId="{5A2A0306-7FB9-4D21-8E75-F54159874C23}" dt="2021-06-16T09:39:00.480" v="69" actId="478"/>
          <ac:spMkLst>
            <pc:docMk/>
            <pc:sldMk cId="1551416303" sldId="268"/>
            <ac:spMk id="11" creationId="{B400FDD1-C4E2-4EFE-8FF8-BF69ECCB1F42}"/>
          </ac:spMkLst>
        </pc:spChg>
        <pc:spChg chg="add del mod">
          <ac:chgData name="Grégoire .D" userId="8f28252e580a098d" providerId="LiveId" clId="{5A2A0306-7FB9-4D21-8E75-F54159874C23}" dt="2021-06-16T09:40:18.183" v="72"/>
          <ac:spMkLst>
            <pc:docMk/>
            <pc:sldMk cId="1551416303" sldId="268"/>
            <ac:spMk id="12" creationId="{97E3A8BD-DAAF-42E6-B096-6471EF7F0E2B}"/>
          </ac:spMkLst>
        </pc:spChg>
        <pc:picChg chg="add mod ord">
          <ac:chgData name="Grégoire .D" userId="8f28252e580a098d" providerId="LiveId" clId="{5A2A0306-7FB9-4D21-8E75-F54159874C23}" dt="2021-06-16T09:33:43.449" v="7" actId="1076"/>
          <ac:picMkLst>
            <pc:docMk/>
            <pc:sldMk cId="1551416303" sldId="268"/>
            <ac:picMk id="7" creationId="{972AA40C-9742-4280-ADA3-25C403E3D5A6}"/>
          </ac:picMkLst>
        </pc:picChg>
        <pc:picChg chg="add mod">
          <ac:chgData name="Grégoire .D" userId="8f28252e580a098d" providerId="LiveId" clId="{5A2A0306-7FB9-4D21-8E75-F54159874C23}" dt="2021-06-16T09:34:46.896" v="19" actId="14100"/>
          <ac:picMkLst>
            <pc:docMk/>
            <pc:sldMk cId="1551416303" sldId="268"/>
            <ac:picMk id="8" creationId="{8E4D1F70-C9AC-4139-B4ED-C16ED27DFCC2}"/>
          </ac:picMkLst>
        </pc:picChg>
        <pc:picChg chg="add del mod">
          <ac:chgData name="Grégoire .D" userId="8f28252e580a098d" providerId="LiveId" clId="{5A2A0306-7FB9-4D21-8E75-F54159874C23}" dt="2021-06-16T09:36:08.744" v="28" actId="478"/>
          <ac:picMkLst>
            <pc:docMk/>
            <pc:sldMk cId="1551416303" sldId="268"/>
            <ac:picMk id="1026" creationId="{0BBBC740-EE31-49AB-9498-0209527284E5}"/>
          </ac:picMkLst>
        </pc:picChg>
      </pc:sldChg>
      <pc:sldChg chg="addSp delSp modSp mod">
        <pc:chgData name="Grégoire .D" userId="8f28252e580a098d" providerId="LiveId" clId="{5A2A0306-7FB9-4D21-8E75-F54159874C23}" dt="2021-06-16T09:33:33.011" v="4" actId="478"/>
        <pc:sldMkLst>
          <pc:docMk/>
          <pc:sldMk cId="3800518142" sldId="270"/>
        </pc:sldMkLst>
        <pc:spChg chg="del">
          <ac:chgData name="Grégoire .D" userId="8f28252e580a098d" providerId="LiveId" clId="{5A2A0306-7FB9-4D21-8E75-F54159874C23}" dt="2021-06-16T09:32:54.478" v="0" actId="22"/>
          <ac:spMkLst>
            <pc:docMk/>
            <pc:sldMk cId="3800518142" sldId="270"/>
            <ac:spMk id="3" creationId="{862D46B1-F9CF-2A4C-961F-0383188EA1BE}"/>
          </ac:spMkLst>
        </pc:spChg>
        <pc:spChg chg="add mod">
          <ac:chgData name="Grégoire .D" userId="8f28252e580a098d" providerId="LiveId" clId="{5A2A0306-7FB9-4D21-8E75-F54159874C23}" dt="2021-06-16T09:33:33.011" v="4" actId="478"/>
          <ac:spMkLst>
            <pc:docMk/>
            <pc:sldMk cId="3800518142" sldId="270"/>
            <ac:spMk id="9" creationId="{5A65DD77-7160-4C46-8117-4E3480E98D6B}"/>
          </ac:spMkLst>
        </pc:spChg>
        <pc:picChg chg="add del mod ord">
          <ac:chgData name="Grégoire .D" userId="8f28252e580a098d" providerId="LiveId" clId="{5A2A0306-7FB9-4D21-8E75-F54159874C23}" dt="2021-06-16T09:33:33.011" v="4" actId="478"/>
          <ac:picMkLst>
            <pc:docMk/>
            <pc:sldMk cId="3800518142" sldId="270"/>
            <ac:picMk id="7" creationId="{9BA3E0F1-358B-4C74-96FC-AA40B2DAA9C8}"/>
          </ac:picMkLst>
        </pc:picChg>
      </pc:sldChg>
    </pc:docChg>
  </pc:docChgLst>
  <pc:docChgLst>
    <pc:chgData name="mathis guessard" userId="5938b434e33856cb" providerId="LiveId" clId="{0548EAAE-77BF-435A-9CDE-42B34B33DB38}"/>
    <pc:docChg chg="undo custSel addSld delSld modSld modMainMaster">
      <pc:chgData name="mathis guessard" userId="5938b434e33856cb" providerId="LiveId" clId="{0548EAAE-77BF-435A-9CDE-42B34B33DB38}" dt="2021-06-17T08:52:41.334" v="1851" actId="207"/>
      <pc:docMkLst>
        <pc:docMk/>
      </pc:docMkLst>
      <pc:sldChg chg="addSp delSp modSp mod modTransition setBg addAnim delAnim modAnim">
        <pc:chgData name="mathis guessard" userId="5938b434e33856cb" providerId="LiveId" clId="{0548EAAE-77BF-435A-9CDE-42B34B33DB38}" dt="2021-06-16T14:25:39.057" v="1723" actId="14100"/>
        <pc:sldMkLst>
          <pc:docMk/>
          <pc:sldMk cId="3784089036" sldId="256"/>
        </pc:sldMkLst>
        <pc:spChg chg="mod">
          <ac:chgData name="mathis guessard" userId="5938b434e33856cb" providerId="LiveId" clId="{0548EAAE-77BF-435A-9CDE-42B34B33DB38}" dt="2021-06-16T14:25:39.057" v="1723" actId="14100"/>
          <ac:spMkLst>
            <pc:docMk/>
            <pc:sldMk cId="3784089036" sldId="256"/>
            <ac:spMk id="2" creationId="{00000000-0000-0000-0000-000000000000}"/>
          </ac:spMkLst>
        </pc:spChg>
        <pc:spChg chg="add mod ord">
          <ac:chgData name="mathis guessard" userId="5938b434e33856cb" providerId="LiveId" clId="{0548EAAE-77BF-435A-9CDE-42B34B33DB38}" dt="2021-06-15T15:22:29.705" v="678" actId="1076"/>
          <ac:spMkLst>
            <pc:docMk/>
            <pc:sldMk cId="3784089036" sldId="256"/>
            <ac:spMk id="10" creationId="{52711B1B-6A05-4963-B15A-20CA0331B45E}"/>
          </ac:spMkLst>
        </pc:spChg>
        <pc:picChg chg="add mod">
          <ac:chgData name="mathis guessard" userId="5938b434e33856cb" providerId="LiveId" clId="{0548EAAE-77BF-435A-9CDE-42B34B33DB38}" dt="2021-06-15T14:59:21.773" v="517" actId="1076"/>
          <ac:picMkLst>
            <pc:docMk/>
            <pc:sldMk cId="3784089036" sldId="256"/>
            <ac:picMk id="5" creationId="{DCEAF4AF-1A8A-415C-B6D1-A845869B6807}"/>
          </ac:picMkLst>
        </pc:picChg>
        <pc:picChg chg="add del mod">
          <ac:chgData name="mathis guessard" userId="5938b434e33856cb" providerId="LiveId" clId="{0548EAAE-77BF-435A-9CDE-42B34B33DB38}" dt="2021-06-15T14:50:01.175" v="480" actId="1076"/>
          <ac:picMkLst>
            <pc:docMk/>
            <pc:sldMk cId="3784089036" sldId="256"/>
            <ac:picMk id="7" creationId="{E6F8664D-377B-4DE4-830B-81300F65F42A}"/>
          </ac:picMkLst>
        </pc:picChg>
        <pc:picChg chg="add mod">
          <ac:chgData name="mathis guessard" userId="5938b434e33856cb" providerId="LiveId" clId="{0548EAAE-77BF-435A-9CDE-42B34B33DB38}" dt="2021-06-15T14:38:05.924" v="371" actId="1076"/>
          <ac:picMkLst>
            <pc:docMk/>
            <pc:sldMk cId="3784089036" sldId="256"/>
            <ac:picMk id="9" creationId="{FEFF0CFC-8E6F-4BCC-B4BC-A686545A88A6}"/>
          </ac:picMkLst>
        </pc:picChg>
        <pc:picChg chg="add del mod">
          <ac:chgData name="mathis guessard" userId="5938b434e33856cb" providerId="LiveId" clId="{0548EAAE-77BF-435A-9CDE-42B34B33DB38}" dt="2021-06-15T14:39:53.728" v="386" actId="478"/>
          <ac:picMkLst>
            <pc:docMk/>
            <pc:sldMk cId="3784089036" sldId="256"/>
            <ac:picMk id="11" creationId="{734667CA-C3BB-42C4-A6DE-C9AC7863DCD5}"/>
          </ac:picMkLst>
        </pc:picChg>
        <pc:picChg chg="add del mod">
          <ac:chgData name="mathis guessard" userId="5938b434e33856cb" providerId="LiveId" clId="{0548EAAE-77BF-435A-9CDE-42B34B33DB38}" dt="2021-06-15T14:40:23.142" v="389"/>
          <ac:picMkLst>
            <pc:docMk/>
            <pc:sldMk cId="3784089036" sldId="256"/>
            <ac:picMk id="12" creationId="{9330E81B-BF81-41E9-890A-55BF43C7C71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3" creationId="{30DF61BF-9B5F-49FD-BDE4-82B7AC435D56}"/>
          </ac:picMkLst>
        </pc:picChg>
        <pc:picChg chg="add del mod">
          <ac:chgData name="mathis guessard" userId="5938b434e33856cb" providerId="LiveId" clId="{0548EAAE-77BF-435A-9CDE-42B34B33DB38}" dt="2021-06-15T14:46:31.855" v="457" actId="478"/>
          <ac:picMkLst>
            <pc:docMk/>
            <pc:sldMk cId="3784089036" sldId="256"/>
            <ac:picMk id="14" creationId="{AE6AF46D-144D-414B-8662-3A779EEAB07B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5" creationId="{D462C681-66EF-4007-8047-D9091D59016F}"/>
          </ac:picMkLst>
        </pc:picChg>
        <pc:picChg chg="add del mod">
          <ac:chgData name="mathis guessard" userId="5938b434e33856cb" providerId="LiveId" clId="{0548EAAE-77BF-435A-9CDE-42B34B33DB38}" dt="2021-06-15T14:46:31.306" v="456" actId="478"/>
          <ac:picMkLst>
            <pc:docMk/>
            <pc:sldMk cId="3784089036" sldId="256"/>
            <ac:picMk id="16" creationId="{17328223-CAB0-4270-A200-94CFC907556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7" creationId="{DB85641B-2079-431F-B362-D01AF9FC938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8" creationId="{63F38A3C-F850-46CD-A502-4906A9095E0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9" creationId="{AF4F97C7-6726-4D62-A478-9FE9897B825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0" creationId="{42AB6C06-442A-42A0-A400-695CD5DBCB37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1" creationId="{5D9C684E-BDAB-42BC-AE86-47AB5B50E623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2" creationId="{1073C3F1-5B82-47D1-9E51-39C62E755E45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3" creationId="{A87C838F-8561-43BD-AEE3-2C287FC36088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4" creationId="{D29E1C35-4B17-4EE6-BCCD-25082176A2E7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5" creationId="{8187280A-10BE-4441-AD5F-458D0EC7C3AE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6" creationId="{16522107-0F11-4213-9FA6-6AED5512F8EC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7" creationId="{B594E997-73FA-4062-885C-8C3130B04AC0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8" creationId="{6DD467F7-0102-481C-BC3E-7446B88C5F42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29" creationId="{E4CFAE61-B713-49C3-BD23-38E03C378FAE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0" creationId="{B823C88F-B0C7-4974-B1D0-345C87164789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1" creationId="{01DF66CB-49BA-4AB9-B62E-543A2BB91ECB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2" creationId="{D7F3E133-A09C-4CE0-AFC5-C7530EE90F51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3" creationId="{94363B74-24A7-4A7C-A2B2-B6008892E228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4" creationId="{A7B4B9F7-AD34-47BA-960D-2BD3991E3B7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5" creationId="{203894EA-7A17-4DBF-B975-306A072ADC1D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6" creationId="{667B635B-1D56-4FB1-A557-CCE1C5988AE2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7" creationId="{CD1862FD-F15E-485C-B6C1-7E797D98F603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8" creationId="{A4F51D73-1CC8-410B-B416-E5BBC7BC0EE0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9" creationId="{683777AD-4384-4E64-964A-024534BB47F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40" creationId="{2691289A-925E-41AB-B0F5-A5E97D38CCA2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1" creationId="{727DA9BA-E068-4D42-A2B5-67F8C4139A5E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2" creationId="{59972F1C-3673-49DD-8653-52230FC9A7B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3" creationId="{1B907650-717D-498A-BB1E-A10D39A983F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4" creationId="{1096C3AB-DF77-4A89-84FB-8F55B8656B96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5" creationId="{33BE29C7-7C85-42E4-A059-F63AFCE2DC5A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6" creationId="{2A2119CA-33C5-40FB-8770-40E828D478F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7" creationId="{35882F74-CBD1-4645-A51A-FFD2747108D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8" creationId="{10C934AB-8C9B-43A5-96FF-36A4455A7C2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49" creationId="{45DBA400-27FA-40F1-A795-92FF69D7D2E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0" creationId="{78A63097-ED9B-4086-86CE-40FB9A89757D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1" creationId="{E45D324C-6E64-4A07-9C77-B88578486421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2" creationId="{05D08BC5-7806-4333-9A11-198817D9104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3" creationId="{FEBFE6EB-A7ED-47FA-A761-6962AC66D0C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4" creationId="{CFCBFD54-6A02-49F3-8733-8B7C389C31B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5" creationId="{7EA0F7DB-F7BA-444E-AB3A-66114C73EC5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6" creationId="{BBCB7D47-C15D-47C8-B565-BB699D654513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7" creationId="{7B15E1F2-6FF7-4BDC-B47A-180C81F50E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8" creationId="{C63D9A00-C118-445B-A927-EAAFDFD1235F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9" creationId="{0168272C-C49E-4CD0-AF12-4FF9446168FE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0" creationId="{A87EC406-A58B-4AC8-9BEB-374F05B2242C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1" creationId="{6D9F0C60-81E3-4A09-BBFB-361555C7BFD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2" creationId="{C0C94759-DE4D-4791-93F3-6776A9F6BF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3" creationId="{63E6A4FA-7AD8-4CAE-A8E0-5C3FB6670E1A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4" creationId="{6BA7C859-8477-495B-AECF-F3F9683DF66B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5" creationId="{0B70EF27-B4BB-4085-A730-E9C8F52FFC17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6" creationId="{C398F48F-2864-43A7-9189-2736985A4ECC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7" creationId="{8792E4EA-1707-47CC-8EFB-451BB6B673BB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8" creationId="{839FAAA2-B952-471C-B029-24CBC9A0DFAA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9" creationId="{E7F2A499-352E-4674-81FD-EAD03158E7C1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0" creationId="{511C5A2B-79CA-403D-BD87-F00763E63B69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1" creationId="{581CEDDE-3DCE-4E3E-9D2D-9C9125358AF7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2" creationId="{E54307D8-B072-4345-A420-B61D2E5A4783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3" creationId="{44CB7D5D-A677-4C23-9223-073BCF4BE42A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4" creationId="{F4E50950-28F6-462C-BAB7-422098C6265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5" creationId="{7B733100-F1D9-441E-91BA-1390C830C390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6" creationId="{61D38B42-B484-46F1-9EA8-559E2A3E418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7" creationId="{32D38ABF-79D3-4E1C-9C1F-88B3589C75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8" creationId="{C8097CCD-E234-496C-A760-AC794F000F9C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9" creationId="{099F6014-2B22-4D17-99EA-5018C6DBB644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0" creationId="{D9046BDA-ED63-456A-9486-C82D9FC601D7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1" creationId="{6B52F013-DF44-4D8E-B036-4E3FCB5FF4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2" creationId="{93AA159F-698A-4F82-BD24-9A6751E4B48F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3" creationId="{0DF0C35F-3745-45DE-AE1D-9A3042384A7D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4" creationId="{12EAA0FF-50A2-4D18-92B7-17DB7828AB29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5" creationId="{B0FAA444-7854-4BD7-B577-0CC9913D499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6" creationId="{BDAAE473-DABC-489E-8B38-C2867A93CCF2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7" creationId="{8EBF28DD-C453-4B4F-9B21-1C6194404B7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8" creationId="{41038998-5FE2-4C7A-B919-56E8750681C6}"/>
          </ac:picMkLst>
        </pc:picChg>
        <pc:picChg chg="add del mod">
          <ac:chgData name="mathis guessard" userId="5938b434e33856cb" providerId="LiveId" clId="{0548EAAE-77BF-435A-9CDE-42B34B33DB38}" dt="2021-06-15T14:59:51.109" v="521" actId="478"/>
          <ac:picMkLst>
            <pc:docMk/>
            <pc:sldMk cId="3784089036" sldId="256"/>
            <ac:picMk id="89" creationId="{C5D46208-374B-4915-B486-B2039C40C2CF}"/>
          </ac:picMkLst>
        </pc:picChg>
        <pc:picChg chg="add del mod">
          <ac:chgData name="mathis guessard" userId="5938b434e33856cb" providerId="LiveId" clId="{0548EAAE-77BF-435A-9CDE-42B34B33DB38}" dt="2021-06-15T15:05:01.081" v="546" actId="478"/>
          <ac:picMkLst>
            <pc:docMk/>
            <pc:sldMk cId="3784089036" sldId="256"/>
            <ac:picMk id="90" creationId="{11D5BBA6-E8BF-4790-9A26-6F75E081D006}"/>
          </ac:picMkLst>
        </pc:picChg>
        <pc:picChg chg="add del mod">
          <ac:chgData name="mathis guessard" userId="5938b434e33856cb" providerId="LiveId" clId="{0548EAAE-77BF-435A-9CDE-42B34B33DB38}" dt="2021-06-15T15:04:06.708" v="534" actId="478"/>
          <ac:picMkLst>
            <pc:docMk/>
            <pc:sldMk cId="3784089036" sldId="256"/>
            <ac:picMk id="91" creationId="{6D35B2D0-8601-4762-AFC8-CC2073CEEA39}"/>
          </ac:picMkLst>
        </pc:picChg>
        <pc:picChg chg="add del mod">
          <ac:chgData name="mathis guessard" userId="5938b434e33856cb" providerId="LiveId" clId="{0548EAAE-77BF-435A-9CDE-42B34B33DB38}" dt="2021-06-15T15:03:49.647" v="532"/>
          <ac:picMkLst>
            <pc:docMk/>
            <pc:sldMk cId="3784089036" sldId="256"/>
            <ac:picMk id="92" creationId="{EC3339F1-1E22-4DF0-9BCF-F2ED68B2A993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3" creationId="{AF9FE4EA-C72E-49FA-B2B3-3081DE2878BD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4" creationId="{E8427AF7-0294-4BB8-861D-592C2D4E395C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5" creationId="{147E3089-5193-475D-BD2D-697B24CE6A7B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6" creationId="{0E684933-57D3-41A1-B4DF-369FBCED7E94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7" creationId="{16F07BD3-22B2-4FCE-9F15-8C96029DD135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8" creationId="{4E7F2D33-5B2B-4E96-B577-9D7F26826183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99" creationId="{F1D4DAF6-0AE7-46CA-8DD4-298FE5963AA2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100" creationId="{36DE5A80-AB5E-4274-9516-17B4B7D19455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1" creationId="{69645EA6-9FA4-4304-AE90-53BD255826C8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2" creationId="{8F215A7A-A502-4562-A6D1-FD8919356963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3" creationId="{3FE2493E-477B-4075-A951-EFEABAB5A2D7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4" creationId="{4AA46926-285E-4194-9D3B-4DA582BCFFAF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5" creationId="{760FC039-1AF6-4D36-9ADE-D8E4D1278D93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6" creationId="{C05A3DBC-EFB3-4AAA-8557-713A82062403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7" creationId="{43BA8A0C-3A29-4DF7-A7FC-7718C1910F59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8" creationId="{7FA26B3C-9297-447D-9312-D53419A8918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09" creationId="{6EBF36D6-AB97-4AB3-B6B3-96574C599A5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10" creationId="{9099FDB6-E7D2-47A1-9169-14523F2542DF}"/>
          </ac:picMkLst>
        </pc:picChg>
      </pc:sldChg>
      <pc:sldChg chg="modSp mod modTransition setBg">
        <pc:chgData name="mathis guessard" userId="5938b434e33856cb" providerId="LiveId" clId="{0548EAAE-77BF-435A-9CDE-42B34B33DB38}" dt="2021-06-17T07:17:23.433" v="1831"/>
        <pc:sldMkLst>
          <pc:docMk/>
          <pc:sldMk cId="2110402156" sldId="257"/>
        </pc:sldMkLst>
        <pc:spChg chg="mod">
          <ac:chgData name="mathis guessard" userId="5938b434e33856cb" providerId="LiveId" clId="{0548EAAE-77BF-435A-9CDE-42B34B33DB38}" dt="2021-06-16T06:41:02.778" v="722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3" creationId="{DFB09337-4C4F-9C4F-A539-89B7165741C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mathis guessard" userId="5938b434e33856cb" providerId="LiveId" clId="{0548EAAE-77BF-435A-9CDE-42B34B33DB38}" dt="2021-06-16T06:52:14.889" v="790"/>
          <ac:graphicFrameMkLst>
            <pc:docMk/>
            <pc:sldMk cId="2110402156" sldId="257"/>
            <ac:graphicFrameMk id="4" creationId="{2A99B0A9-74A3-0945-BB0A-8C06802C91EB}"/>
          </ac:graphicFrameMkLst>
        </pc:graphicFrameChg>
        <pc:graphicFrameChg chg="mod modGraphic">
          <ac:chgData name="mathis guessard" userId="5938b434e33856cb" providerId="LiveId" clId="{0548EAAE-77BF-435A-9CDE-42B34B33DB38}" dt="2021-06-17T07:17:23.433" v="1831"/>
          <ac:graphicFrameMkLst>
            <pc:docMk/>
            <pc:sldMk cId="2110402156" sldId="257"/>
            <ac:graphicFrameMk id="73" creationId="{2A99B0A9-74A3-0945-BB0A-8C06802C91EB}"/>
          </ac:graphicFrameMkLst>
        </pc:graphicFrameChg>
      </pc:sldChg>
      <pc:sldChg chg="modSp mod modTransition">
        <pc:chgData name="mathis guessard" userId="5938b434e33856cb" providerId="LiveId" clId="{0548EAAE-77BF-435A-9CDE-42B34B33DB38}" dt="2021-06-17T08:52:41.334" v="1851" actId="207"/>
        <pc:sldMkLst>
          <pc:docMk/>
          <pc:sldMk cId="339349113" sldId="258"/>
        </pc:sldMkLst>
        <pc:spChg chg="mod">
          <ac:chgData name="mathis guessard" userId="5938b434e33856cb" providerId="LiveId" clId="{0548EAAE-77BF-435A-9CDE-42B34B33DB38}" dt="2021-06-17T08:52:41.334" v="1851" actId="207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9" creationId="{821C4B13-CC6B-0E4D-96B5-A3B802D95E76}"/>
          </ac:spMkLst>
        </pc:spChg>
        <pc:picChg chg="mod">
          <ac:chgData name="mathis guessard" userId="5938b434e33856cb" providerId="LiveId" clId="{0548EAAE-77BF-435A-9CDE-42B34B33DB38}" dt="2021-06-16T15:19:26.547" v="1728" actId="692"/>
          <ac:picMkLst>
            <pc:docMk/>
            <pc:sldMk cId="339349113" sldId="258"/>
            <ac:picMk id="5" creationId="{657E4D28-F8D2-D74B-A38F-DAEF32727BF2}"/>
          </ac:picMkLst>
        </pc:picChg>
        <pc:picChg chg="mod">
          <ac:chgData name="mathis guessard" userId="5938b434e33856cb" providerId="LiveId" clId="{0548EAAE-77BF-435A-9CDE-42B34B33DB38}" dt="2021-06-16T15:19:41.450" v="1734" actId="692"/>
          <ac:picMkLst>
            <pc:docMk/>
            <pc:sldMk cId="339349113" sldId="258"/>
            <ac:picMk id="1026" creationId="{02EE911C-ED9E-7642-8D43-8E488D03E6FF}"/>
          </ac:picMkLst>
        </pc:picChg>
        <pc:picChg chg="mod">
          <ac:chgData name="mathis guessard" userId="5938b434e33856cb" providerId="LiveId" clId="{0548EAAE-77BF-435A-9CDE-42B34B33DB38}" dt="2021-06-16T15:19:48.830" v="1739" actId="692"/>
          <ac:picMkLst>
            <pc:docMk/>
            <pc:sldMk cId="339349113" sldId="258"/>
            <ac:picMk id="1028" creationId="{74BFA0F5-21F0-A048-B8EC-754C0BA4AE19}"/>
          </ac:picMkLst>
        </pc:picChg>
      </pc:sldChg>
      <pc:sldChg chg="modSp mod modTransition">
        <pc:chgData name="mathis guessard" userId="5938b434e33856cb" providerId="LiveId" clId="{0548EAAE-77BF-435A-9CDE-42B34B33DB38}" dt="2021-06-17T07:18:22.816" v="1837" actId="403"/>
        <pc:sldMkLst>
          <pc:docMk/>
          <pc:sldMk cId="3146748469" sldId="259"/>
        </pc:sldMkLst>
        <pc:spChg chg="mod">
          <ac:chgData name="mathis guessard" userId="5938b434e33856cb" providerId="LiveId" clId="{0548EAAE-77BF-435A-9CDE-42B34B33DB38}" dt="2021-06-17T07:18:22.816" v="1837" actId="403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mathis guessard" userId="5938b434e33856cb" providerId="LiveId" clId="{0548EAAE-77BF-435A-9CDE-42B34B33DB38}" dt="2021-06-17T07:18:12.183" v="1835" actId="403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5" creationId="{C605E93A-A1D1-7649-B2BC-DA3826D43920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17:35.920" v="853" actId="1076"/>
        <pc:sldMkLst>
          <pc:docMk/>
          <pc:sldMk cId="3761595323" sldId="260"/>
        </pc:sldMkLst>
        <pc:spChg chg="del mod">
          <ac:chgData name="mathis guessard" userId="5938b434e33856cb" providerId="LiveId" clId="{0548EAAE-77BF-435A-9CDE-42B34B33DB38}" dt="2021-06-16T07:14:31.280" v="834" actId="478"/>
          <ac:spMkLst>
            <pc:docMk/>
            <pc:sldMk cId="3761595323" sldId="260"/>
            <ac:spMk id="2" creationId="{9A707749-761D-6244-BE7B-C928014D3A9B}"/>
          </ac:spMkLst>
        </pc:spChg>
        <pc:spChg chg="del mod">
          <ac:chgData name="mathis guessard" userId="5938b434e33856cb" providerId="LiveId" clId="{0548EAAE-77BF-435A-9CDE-42B34B33DB38}" dt="2021-06-16T07:13:03.122" v="80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5" creationId="{7E01EC9F-2AF9-DA43-9304-B1F746AB5525}"/>
          </ac:spMkLst>
        </pc:spChg>
        <pc:spChg chg="add mod">
          <ac:chgData name="mathis guessard" userId="5938b434e33856cb" providerId="LiveId" clId="{0548EAAE-77BF-435A-9CDE-42B34B33DB38}" dt="2021-06-16T07:14:25.490" v="831" actId="113"/>
          <ac:spMkLst>
            <pc:docMk/>
            <pc:sldMk cId="3761595323" sldId="260"/>
            <ac:spMk id="9" creationId="{2656E776-7ED7-482B-9FED-DED13229377A}"/>
          </ac:spMkLst>
        </pc:spChg>
        <pc:spChg chg="add del mod">
          <ac:chgData name="mathis guessard" userId="5938b434e33856cb" providerId="LiveId" clId="{0548EAAE-77BF-435A-9CDE-42B34B33DB38}" dt="2021-06-16T07:14:34.942" v="835" actId="478"/>
          <ac:spMkLst>
            <pc:docMk/>
            <pc:sldMk cId="3761595323" sldId="260"/>
            <ac:spMk id="11" creationId="{4CB9CAA4-DFC6-4AC5-81B0-3A747236F081}"/>
          </ac:spMkLst>
        </pc:spChg>
        <pc:spChg chg="add mod">
          <ac:chgData name="mathis guessard" userId="5938b434e33856cb" providerId="LiveId" clId="{0548EAAE-77BF-435A-9CDE-42B34B33DB38}" dt="2021-06-16T07:16:31.508" v="846" actId="14100"/>
          <ac:spMkLst>
            <pc:docMk/>
            <pc:sldMk cId="3761595323" sldId="260"/>
            <ac:spMk id="12" creationId="{2350DF19-44D9-4D97-8CDF-3C6F35E429C4}"/>
          </ac:spMkLst>
        </pc:spChg>
        <pc:picChg chg="add mod ord">
          <ac:chgData name="mathis guessard" userId="5938b434e33856cb" providerId="LiveId" clId="{0548EAAE-77BF-435A-9CDE-42B34B33DB38}" dt="2021-06-16T07:14:39.027" v="837" actId="1076"/>
          <ac:picMkLst>
            <pc:docMk/>
            <pc:sldMk cId="3761595323" sldId="260"/>
            <ac:picMk id="6" creationId="{A3363DCD-0969-433A-B53C-1316D2533DFA}"/>
          </ac:picMkLst>
        </pc:picChg>
        <pc:picChg chg="add mod">
          <ac:chgData name="mathis guessard" userId="5938b434e33856cb" providerId="LiveId" clId="{0548EAAE-77BF-435A-9CDE-42B34B33DB38}" dt="2021-06-16T07:14:39.695" v="838" actId="1076"/>
          <ac:picMkLst>
            <pc:docMk/>
            <pc:sldMk cId="3761595323" sldId="260"/>
            <ac:picMk id="7" creationId="{784281E2-119A-4EFA-87C2-1376F873C8D8}"/>
          </ac:picMkLst>
        </pc:picChg>
        <pc:picChg chg="add mod">
          <ac:chgData name="mathis guessard" userId="5938b434e33856cb" providerId="LiveId" clId="{0548EAAE-77BF-435A-9CDE-42B34B33DB38}" dt="2021-06-16T07:14:40.535" v="839" actId="1076"/>
          <ac:picMkLst>
            <pc:docMk/>
            <pc:sldMk cId="3761595323" sldId="260"/>
            <ac:picMk id="8" creationId="{2E98CD68-E793-4B64-A943-DEF767A48454}"/>
          </ac:picMkLst>
        </pc:picChg>
        <pc:picChg chg="add mod">
          <ac:chgData name="mathis guessard" userId="5938b434e33856cb" providerId="LiveId" clId="{0548EAAE-77BF-435A-9CDE-42B34B33DB38}" dt="2021-06-16T07:17:35.920" v="853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28:46.217" v="907" actId="1076"/>
        <pc:sldMkLst>
          <pc:docMk/>
          <pc:sldMk cId="3591630310" sldId="261"/>
        </pc:sldMkLst>
        <pc:spChg chg="del mod">
          <ac:chgData name="mathis guessard" userId="5938b434e33856cb" providerId="LiveId" clId="{0548EAAE-77BF-435A-9CDE-42B34B33DB38}" dt="2021-06-16T07:20:44.567" v="867" actId="478"/>
          <ac:spMkLst>
            <pc:docMk/>
            <pc:sldMk cId="3591630310" sldId="261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45.397" v="868" actId="478"/>
          <ac:spMkLst>
            <pc:docMk/>
            <pc:sldMk cId="3591630310" sldId="261"/>
            <ac:spMk id="6" creationId="{9F5E6D4D-D033-4FD6-A130-25012E91FE34}"/>
          </ac:spMkLst>
        </pc:spChg>
        <pc:spChg chg="add mod">
          <ac:chgData name="mathis guessard" userId="5938b434e33856cb" providerId="LiveId" clId="{0548EAAE-77BF-435A-9CDE-42B34B33DB38}" dt="2021-06-16T07:20:41.798" v="866" actId="113"/>
          <ac:spMkLst>
            <pc:docMk/>
            <pc:sldMk cId="3591630310" sldId="261"/>
            <ac:spMk id="9" creationId="{E771A06F-BC60-43DA-9D04-36ED996AD497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0" creationId="{9F977BC7-76D2-FA42-BA50-824227C10217}"/>
          </ac:picMkLst>
        </pc:pic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2" creationId="{3076DA8D-4FB2-9B43-8042-AB40699F71D6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30:24.381" v="922" actId="1076"/>
        <pc:sldMkLst>
          <pc:docMk/>
          <pc:sldMk cId="1834927387" sldId="262"/>
        </pc:sldMkLst>
        <pc:spChg chg="del mod">
          <ac:chgData name="mathis guessard" userId="5938b434e33856cb" providerId="LiveId" clId="{0548EAAE-77BF-435A-9CDE-42B34B33DB38}" dt="2021-06-16T07:21:08.206" v="874" actId="478"/>
          <ac:spMkLst>
            <pc:docMk/>
            <pc:sldMk cId="1834927387" sldId="262"/>
            <ac:spMk id="2" creationId="{4BC1EEDF-D377-1245-933D-0401ADFB44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5" creationId="{689323A7-0A45-AE4C-91C1-7523D11EC5E6}"/>
          </ac:spMkLst>
        </pc:spChg>
        <pc:spChg chg="add mod">
          <ac:chgData name="mathis guessard" userId="5938b434e33856cb" providerId="LiveId" clId="{0548EAAE-77BF-435A-9CDE-42B34B33DB38}" dt="2021-06-16T07:21:06.464" v="873" actId="113"/>
          <ac:spMkLst>
            <pc:docMk/>
            <pc:sldMk cId="1834927387" sldId="262"/>
            <ac:spMk id="6" creationId="{5EFB3F52-B973-40FE-8326-132CA131348F}"/>
          </ac:spMkLst>
        </pc:spChg>
        <pc:spChg chg="add del mod">
          <ac:chgData name="mathis guessard" userId="5938b434e33856cb" providerId="LiveId" clId="{0548EAAE-77BF-435A-9CDE-42B34B33DB38}" dt="2021-06-16T07:21:08.864" v="875" actId="478"/>
          <ac:spMkLst>
            <pc:docMk/>
            <pc:sldMk cId="1834927387" sldId="262"/>
            <ac:spMk id="7" creationId="{45B43D87-AFE5-4C2D-997D-8B29B6D26BDD}"/>
          </ac:spMkLst>
        </pc:spChg>
        <pc:picChg chg="mod">
          <ac:chgData name="mathis guessard" userId="5938b434e33856cb" providerId="LiveId" clId="{0548EAAE-77BF-435A-9CDE-42B34B33DB38}" dt="2021-06-16T09:30:24.381" v="922" actId="107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1:26.105" v="880" actId="478"/>
        <pc:sldMkLst>
          <pc:docMk/>
          <pc:sldMk cId="599189809" sldId="263"/>
        </pc:sldMkLst>
        <pc:spChg chg="del mod">
          <ac:chgData name="mathis guessard" userId="5938b434e33856cb" providerId="LiveId" clId="{0548EAAE-77BF-435A-9CDE-42B34B33DB38}" dt="2021-06-16T07:21:25.367" v="879" actId="478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5" creationId="{90E24CB8-66A7-1F40-92EF-BB01AA41CA7A}"/>
          </ac:spMkLst>
        </pc:spChg>
        <pc:spChg chg="add mod">
          <ac:chgData name="mathis guessard" userId="5938b434e33856cb" providerId="LiveId" clId="{0548EAAE-77BF-435A-9CDE-42B34B33DB38}" dt="2021-06-16T07:21:22.987" v="878" actId="113"/>
          <ac:spMkLst>
            <pc:docMk/>
            <pc:sldMk cId="599189809" sldId="263"/>
            <ac:spMk id="6" creationId="{7BD60374-7343-44A7-9364-7332B3F69B58}"/>
          </ac:spMkLst>
        </pc:spChg>
        <pc:spChg chg="add del mod">
          <ac:chgData name="mathis guessard" userId="5938b434e33856cb" providerId="LiveId" clId="{0548EAAE-77BF-435A-9CDE-42B34B33DB38}" dt="2021-06-16T07:21:26.105" v="880" actId="478"/>
          <ac:spMkLst>
            <pc:docMk/>
            <pc:sldMk cId="599189809" sldId="263"/>
            <ac:spMk id="8" creationId="{AE9515AF-2474-4FAC-9E18-DE50DE778D92}"/>
          </ac:spMkLst>
        </pc:spChg>
      </pc:sldChg>
      <pc:sldChg chg="addSp modSp modTransition">
        <pc:chgData name="mathis guessard" userId="5938b434e33856cb" providerId="LiveId" clId="{0548EAAE-77BF-435A-9CDE-42B34B33DB38}" dt="2021-06-16T07:28:51.869" v="881"/>
        <pc:sldMkLst>
          <pc:docMk/>
          <pc:sldMk cId="3886067760" sldId="264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1.869" v="881"/>
          <ac:spMkLst>
            <pc:docMk/>
            <pc:sldMk cId="3886067760" sldId="264"/>
            <ac:spMk id="7" creationId="{222FE25B-4705-4798-A8CD-3020EA87D043}"/>
          </ac:spMkLst>
        </pc:spChg>
        <pc:picChg chg="mod">
          <ac:chgData name="mathis guessard" userId="5938b434e33856cb" providerId="LiveId" clId="{0548EAAE-77BF-435A-9CDE-42B34B33DB38}" dt="2021-06-16T06:52:26.226" v="792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modSp mod modTransition">
        <pc:chgData name="mathis guessard" userId="5938b434e33856cb" providerId="LiveId" clId="{0548EAAE-77BF-435A-9CDE-42B34B33DB38}" dt="2021-06-16T13:55:18.826" v="1711" actId="1076"/>
        <pc:sldMkLst>
          <pc:docMk/>
          <pc:sldMk cId="3769551070" sldId="265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3.448" v="882"/>
          <ac:spMkLst>
            <pc:docMk/>
            <pc:sldMk cId="3769551070" sldId="265"/>
            <ac:spMk id="7" creationId="{D4DE854F-4CCB-4BB7-973D-F29F54D9CAEC}"/>
          </ac:spMkLst>
        </pc:spChg>
        <pc:picChg chg="mod">
          <ac:chgData name="mathis guessard" userId="5938b434e33856cb" providerId="LiveId" clId="{0548EAAE-77BF-435A-9CDE-42B34B33DB38}" dt="2021-06-16T13:55:18.826" v="1711" actId="107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modSp del mod modTransition">
        <pc:chgData name="mathis guessard" userId="5938b434e33856cb" providerId="LiveId" clId="{0548EAAE-77BF-435A-9CDE-42B34B33DB38}" dt="2021-06-16T13:44:00.798" v="1648" actId="47"/>
        <pc:sldMkLst>
          <pc:docMk/>
          <pc:sldMk cId="718073154" sldId="266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9:31:58.077" v="923" actId="1076"/>
          <ac:spMkLst>
            <pc:docMk/>
            <pc:sldMk cId="718073154" sldId="266"/>
            <ac:spMk id="6" creationId="{AB3035D7-A505-4EDD-9F6F-9AA667E8B754}"/>
          </ac:spMkLst>
        </pc:spChg>
      </pc:sldChg>
      <pc:sldChg chg="addSp delSp modSp mod modTransition">
        <pc:chgData name="mathis guessard" userId="5938b434e33856cb" providerId="LiveId" clId="{0548EAAE-77BF-435A-9CDE-42B34B33DB38}" dt="2021-06-16T13:42:05.426" v="1645" actId="1076"/>
        <pc:sldMkLst>
          <pc:docMk/>
          <pc:sldMk cId="214369967" sldId="267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6.645" v="885"/>
          <ac:spMkLst>
            <pc:docMk/>
            <pc:sldMk cId="214369967" sldId="267"/>
            <ac:spMk id="6" creationId="{FD2CEA27-0EF6-4E48-BEC0-0469058D6F87}"/>
          </ac:spMkLst>
        </pc:spChg>
        <pc:spChg chg="add mod">
          <ac:chgData name="mathis guessard" userId="5938b434e33856cb" providerId="LiveId" clId="{0548EAAE-77BF-435A-9CDE-42B34B33DB38}" dt="2021-06-16T13:12:31.552" v="1441" actId="20577"/>
          <ac:spMkLst>
            <pc:docMk/>
            <pc:sldMk cId="214369967" sldId="267"/>
            <ac:spMk id="8" creationId="{6856980E-A60F-4188-8402-797128C2A2EC}"/>
          </ac:spMkLst>
        </pc:spChg>
        <pc:spChg chg="mod">
          <ac:chgData name="mathis guessard" userId="5938b434e33856cb" providerId="LiveId" clId="{0548EAAE-77BF-435A-9CDE-42B34B33DB38}" dt="2021-06-16T13:07:32.296" v="1349" actId="20577"/>
          <ac:spMkLst>
            <pc:docMk/>
            <pc:sldMk cId="214369967" sldId="267"/>
            <ac:spMk id="9" creationId="{D2F03F7D-7C76-41C7-83DD-5F27386F850A}"/>
          </ac:spMkLst>
        </pc:spChg>
        <pc:spChg chg="add mod">
          <ac:chgData name="mathis guessard" userId="5938b434e33856cb" providerId="LiveId" clId="{0548EAAE-77BF-435A-9CDE-42B34B33DB38}" dt="2021-06-16T13:26:40.876" v="1588" actId="20577"/>
          <ac:spMkLst>
            <pc:docMk/>
            <pc:sldMk cId="214369967" sldId="267"/>
            <ac:spMk id="15" creationId="{07A9D790-77EC-44C3-A578-196149AEC474}"/>
          </ac:spMkLst>
        </pc:spChg>
        <pc:spChg chg="add mod">
          <ac:chgData name="mathis guessard" userId="5938b434e33856cb" providerId="LiveId" clId="{0548EAAE-77BF-435A-9CDE-42B34B33DB38}" dt="2021-06-16T13:26:17.620" v="1584" actId="20577"/>
          <ac:spMkLst>
            <pc:docMk/>
            <pc:sldMk cId="214369967" sldId="267"/>
            <ac:spMk id="18" creationId="{52A41CAC-938B-4CE9-B0DE-3D2C6E5DFF74}"/>
          </ac:spMkLst>
        </pc:spChg>
        <pc:picChg chg="add mod">
          <ac:chgData name="mathis guessard" userId="5938b434e33856cb" providerId="LiveId" clId="{0548EAAE-77BF-435A-9CDE-42B34B33DB38}" dt="2021-06-16T13:42:05.426" v="1645" actId="1076"/>
          <ac:picMkLst>
            <pc:docMk/>
            <pc:sldMk cId="214369967" sldId="267"/>
            <ac:picMk id="12" creationId="{8A1E50B2-F7FA-4D9B-8208-FD8CA4F72A70}"/>
          </ac:picMkLst>
        </pc:picChg>
        <pc:picChg chg="add mod">
          <ac:chgData name="mathis guessard" userId="5938b434e33856cb" providerId="LiveId" clId="{0548EAAE-77BF-435A-9CDE-42B34B33DB38}" dt="2021-06-16T13:26:52.126" v="1589" actId="1076"/>
          <ac:picMkLst>
            <pc:docMk/>
            <pc:sldMk cId="214369967" sldId="267"/>
            <ac:picMk id="14" creationId="{6A2BC76D-A538-4D6D-BB4B-3AAEB20C9789}"/>
          </ac:picMkLst>
        </pc:picChg>
        <pc:picChg chg="del">
          <ac:chgData name="mathis guessard" userId="5938b434e33856cb" providerId="LiveId" clId="{0548EAAE-77BF-435A-9CDE-42B34B33DB38}" dt="2021-06-16T12:35:26.301" v="1190" actId="478"/>
          <ac:picMkLst>
            <pc:docMk/>
            <pc:sldMk cId="214369967" sldId="267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25.079" v="1189" actId="478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modSp mod modTransition">
        <pc:chgData name="mathis guessard" userId="5938b434e33856cb" providerId="LiveId" clId="{0548EAAE-77BF-435A-9CDE-42B34B33DB38}" dt="2021-06-17T06:40:08.127" v="1780" actId="1076"/>
        <pc:sldMkLst>
          <pc:docMk/>
          <pc:sldMk cId="1551416303" sldId="268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4.912" v="884"/>
          <ac:spMkLst>
            <pc:docMk/>
            <pc:sldMk cId="1551416303" sldId="268"/>
            <ac:spMk id="6" creationId="{3AB246C8-7909-4DB4-8ED2-4AB06F9962EE}"/>
          </ac:spMkLst>
        </pc:spChg>
        <pc:spChg chg="mod">
          <ac:chgData name="mathis guessard" userId="5938b434e33856cb" providerId="LiveId" clId="{0548EAAE-77BF-435A-9CDE-42B34B33DB38}" dt="2021-06-17T06:40:08.127" v="1780" actId="1076"/>
          <ac:spMkLst>
            <pc:docMk/>
            <pc:sldMk cId="1551416303" sldId="268"/>
            <ac:spMk id="9" creationId="{93F0A2E8-A426-4975-8C52-E9AEB387DB41}"/>
          </ac:spMkLst>
        </pc:spChg>
        <pc:grpChg chg="add mod">
          <ac:chgData name="mathis guessard" userId="5938b434e33856cb" providerId="LiveId" clId="{0548EAAE-77BF-435A-9CDE-42B34B33DB38}" dt="2021-06-17T06:40:08.127" v="1780" actId="1076"/>
          <ac:grpSpMkLst>
            <pc:docMk/>
            <pc:sldMk cId="1551416303" sldId="268"/>
            <ac:grpSpMk id="14" creationId="{1EEE56B8-1355-4780-BC84-FB752A679BF0}"/>
          </ac:grpSpMkLst>
        </pc:grpChg>
        <pc:picChg chg="mod">
          <ac:chgData name="mathis guessard" userId="5938b434e33856cb" providerId="LiveId" clId="{0548EAAE-77BF-435A-9CDE-42B34B33DB38}" dt="2021-06-16T12:56:12.572" v="1329" actId="1076"/>
          <ac:picMkLst>
            <pc:docMk/>
            <pc:sldMk cId="1551416303" sldId="268"/>
            <ac:picMk id="7" creationId="{972AA40C-9742-4280-ADA3-25C403E3D5A6}"/>
          </ac:picMkLst>
        </pc:picChg>
        <pc:picChg chg="mod">
          <ac:chgData name="mathis guessard" userId="5938b434e33856cb" providerId="LiveId" clId="{0548EAAE-77BF-435A-9CDE-42B34B33DB38}" dt="2021-06-17T06:40:08.127" v="1780" actId="1076"/>
          <ac:picMkLst>
            <pc:docMk/>
            <pc:sldMk cId="1551416303" sldId="268"/>
            <ac:picMk id="8" creationId="{8E4D1F70-C9AC-4139-B4ED-C16ED27DFCC2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38:43.131" v="1638" actId="1076"/>
        <pc:sldMkLst>
          <pc:docMk/>
          <pc:sldMk cId="3001688241" sldId="269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13:28:45.845" v="1613" actId="1076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9.052" v="886"/>
          <ac:spMkLst>
            <pc:docMk/>
            <pc:sldMk cId="3001688241" sldId="269"/>
            <ac:spMk id="6" creationId="{D4A79585-EA8A-4FC3-A65B-B606205080E4}"/>
          </ac:spMkLst>
        </pc:spChg>
        <pc:spChg chg="add mod">
          <ac:chgData name="mathis guessard" userId="5938b434e33856cb" providerId="LiveId" clId="{0548EAAE-77BF-435A-9CDE-42B34B33DB38}" dt="2021-06-16T13:38:43.131" v="1638" actId="1076"/>
          <ac:spMkLst>
            <pc:docMk/>
            <pc:sldMk cId="3001688241" sldId="269"/>
            <ac:spMk id="8" creationId="{CD74E9CB-EC9F-4648-BB89-7C9FCF964433}"/>
          </ac:spMkLst>
        </pc:spChg>
        <pc:picChg chg="add del mod">
          <ac:chgData name="mathis guessard" userId="5938b434e33856cb" providerId="LiveId" clId="{0548EAAE-77BF-435A-9CDE-42B34B33DB38}" dt="2021-06-16T13:32:13.863" v="1622" actId="478"/>
          <ac:picMkLst>
            <pc:docMk/>
            <pc:sldMk cId="3001688241" sldId="269"/>
            <ac:picMk id="10" creationId="{4D1A0CAC-53A3-46B2-9761-60723E914A05}"/>
          </ac:picMkLst>
        </pc:picChg>
        <pc:picChg chg="add del mod">
          <ac:chgData name="mathis guessard" userId="5938b434e33856cb" providerId="LiveId" clId="{0548EAAE-77BF-435A-9CDE-42B34B33DB38}" dt="2021-06-16T13:33:39.904" v="1624" actId="478"/>
          <ac:picMkLst>
            <pc:docMk/>
            <pc:sldMk cId="3001688241" sldId="269"/>
            <ac:picMk id="12" creationId="{24D50AB1-119A-4B7A-AF2B-91F7EF53F15C}"/>
          </ac:picMkLst>
        </pc:picChg>
        <pc:picChg chg="add mod">
          <ac:chgData name="mathis guessard" userId="5938b434e33856cb" providerId="LiveId" clId="{0548EAAE-77BF-435A-9CDE-42B34B33DB38}" dt="2021-06-16T13:37:49.545" v="1632" actId="1076"/>
          <ac:picMkLst>
            <pc:docMk/>
            <pc:sldMk cId="3001688241" sldId="269"/>
            <ac:picMk id="14" creationId="{FFA9C8F4-963D-4278-9778-7AF507DDB92D}"/>
          </ac:picMkLst>
        </pc:picChg>
        <pc:picChg chg="add mod">
          <ac:chgData name="mathis guessard" userId="5938b434e33856cb" providerId="LiveId" clId="{0548EAAE-77BF-435A-9CDE-42B34B33DB38}" dt="2021-06-16T13:38:29.536" v="1637" actId="1076"/>
          <ac:picMkLst>
            <pc:docMk/>
            <pc:sldMk cId="3001688241" sldId="269"/>
            <ac:picMk id="16" creationId="{658E2D3C-7638-47A0-95D9-3E9E42DA66A5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41:42.406" v="1644" actId="113"/>
        <pc:sldMkLst>
          <pc:docMk/>
          <pc:sldMk cId="3800518142" sldId="270"/>
        </pc:sldMkLst>
        <pc:spChg chg="del mod">
          <ac:chgData name="mathis guessard" userId="5938b434e33856cb" providerId="LiveId" clId="{0548EAAE-77BF-435A-9CDE-42B34B33DB38}" dt="2021-06-16T07:30:06.263" v="903" actId="478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30:03.378" v="902" actId="113"/>
          <ac:spMkLst>
            <pc:docMk/>
            <pc:sldMk cId="3800518142" sldId="270"/>
            <ac:spMk id="6" creationId="{FC756821-9476-49F0-8C3C-A126497327D2}"/>
          </ac:spMkLst>
        </pc:spChg>
        <pc:spChg chg="add del mod">
          <ac:chgData name="mathis guessard" userId="5938b434e33856cb" providerId="LiveId" clId="{0548EAAE-77BF-435A-9CDE-42B34B33DB38}" dt="2021-06-16T07:30:07.857" v="904" actId="478"/>
          <ac:spMkLst>
            <pc:docMk/>
            <pc:sldMk cId="3800518142" sldId="270"/>
            <ac:spMk id="8" creationId="{DEA28699-C540-4406-A6F0-419A220A1293}"/>
          </ac:spMkLst>
        </pc:spChg>
        <pc:spChg chg="del">
          <ac:chgData name="mathis guessard" userId="5938b434e33856cb" providerId="LiveId" clId="{0548EAAE-77BF-435A-9CDE-42B34B33DB38}" dt="2021-06-16T09:46:03.984" v="1082" actId="22"/>
          <ac:spMkLst>
            <pc:docMk/>
            <pc:sldMk cId="3800518142" sldId="270"/>
            <ac:spMk id="9" creationId="{5A65DD77-7160-4C46-8117-4E3480E98D6B}"/>
          </ac:spMkLst>
        </pc:spChg>
        <pc:spChg chg="add mod">
          <ac:chgData name="mathis guessard" userId="5938b434e33856cb" providerId="LiveId" clId="{0548EAAE-77BF-435A-9CDE-42B34B33DB38}" dt="2021-06-16T13:41:42.406" v="1644" actId="113"/>
          <ac:spMkLst>
            <pc:docMk/>
            <pc:sldMk cId="3800518142" sldId="270"/>
            <ac:spMk id="11" creationId="{5259F2B1-17C4-446F-98B7-B48E0D07D3AC}"/>
          </ac:spMkLst>
        </pc:spChg>
        <pc:spChg chg="add mod">
          <ac:chgData name="mathis guessard" userId="5938b434e33856cb" providerId="LiveId" clId="{0548EAAE-77BF-435A-9CDE-42B34B33DB38}" dt="2021-06-16T13:41:39.770" v="1643" actId="113"/>
          <ac:spMkLst>
            <pc:docMk/>
            <pc:sldMk cId="3800518142" sldId="270"/>
            <ac:spMk id="12" creationId="{F0ED79F2-C754-4E55-8B2B-F6CDB45F2E81}"/>
          </ac:spMkLst>
        </pc:spChg>
        <pc:picChg chg="add mod ord">
          <ac:chgData name="mathis guessard" userId="5938b434e33856cb" providerId="LiveId" clId="{0548EAAE-77BF-435A-9CDE-42B34B33DB38}" dt="2021-06-16T09:46:44.426" v="1101" actId="1076"/>
          <ac:picMkLst>
            <pc:docMk/>
            <pc:sldMk cId="3800518142" sldId="270"/>
            <ac:picMk id="10" creationId="{CBE19571-A528-4E3B-B491-774A71191469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9:50.586" v="900" actId="478"/>
        <pc:sldMkLst>
          <pc:docMk/>
          <pc:sldMk cId="3654344824" sldId="271"/>
        </pc:sldMkLst>
        <pc:spChg chg="del mod">
          <ac:chgData name="mathis guessard" userId="5938b434e33856cb" providerId="LiveId" clId="{0548EAAE-77BF-435A-9CDE-42B34B33DB38}" dt="2021-06-16T07:29:49.779" v="899" actId="478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47.229" v="898" actId="113"/>
          <ac:spMkLst>
            <pc:docMk/>
            <pc:sldMk cId="3654344824" sldId="271"/>
            <ac:spMk id="6" creationId="{3F40243F-515A-4558-A674-96BECE80718A}"/>
          </ac:spMkLst>
        </pc:spChg>
        <pc:spChg chg="add del mod">
          <ac:chgData name="mathis guessard" userId="5938b434e33856cb" providerId="LiveId" clId="{0548EAAE-77BF-435A-9CDE-42B34B33DB38}" dt="2021-06-16T07:29:50.586" v="900" actId="478"/>
          <ac:spMkLst>
            <pc:docMk/>
            <pc:sldMk cId="3654344824" sldId="271"/>
            <ac:spMk id="8" creationId="{45D72CB5-C77E-4B7A-9438-77A84BB66D7A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28.149" v="896" actId="478"/>
        <pc:sldMkLst>
          <pc:docMk/>
          <pc:sldMk cId="637306209" sldId="272"/>
        </pc:sldMkLst>
        <pc:spChg chg="del mod">
          <ac:chgData name="mathis guessard" userId="5938b434e33856cb" providerId="LiveId" clId="{0548EAAE-77BF-435A-9CDE-42B34B33DB38}" dt="2021-06-16T07:29:26.357" v="895" actId="478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23.563" v="894" actId="113"/>
          <ac:spMkLst>
            <pc:docMk/>
            <pc:sldMk cId="637306209" sldId="272"/>
            <ac:spMk id="6" creationId="{65DB9F44-6843-48B0-AED6-ABF953A7633E}"/>
          </ac:spMkLst>
        </pc:spChg>
        <pc:spChg chg="add del mod">
          <ac:chgData name="mathis guessard" userId="5938b434e33856cb" providerId="LiveId" clId="{0548EAAE-77BF-435A-9CDE-42B34B33DB38}" dt="2021-06-16T07:29:28.149" v="896" actId="478"/>
          <ac:spMkLst>
            <pc:docMk/>
            <pc:sldMk cId="637306209" sldId="272"/>
            <ac:spMk id="8" creationId="{359EA8A5-4514-4959-A85C-FDB816580C59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11.721" v="892" actId="113"/>
        <pc:sldMkLst>
          <pc:docMk/>
          <pc:sldMk cId="1797672007" sldId="273"/>
        </pc:sldMkLst>
        <pc:spChg chg="mod">
          <ac:chgData name="mathis guessard" userId="5938b434e33856cb" providerId="LiveId" clId="{0548EAAE-77BF-435A-9CDE-42B34B33DB38}" dt="2021-06-16T07:29:11.721" v="892" actId="113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mathis guessard" userId="5938b434e33856cb" providerId="LiveId" clId="{0548EAAE-77BF-435A-9CDE-42B34B33DB38}" dt="2021-06-16T07:29:08.996" v="891" actId="478"/>
          <ac:spMkLst>
            <pc:docMk/>
            <pc:sldMk cId="1797672007" sldId="273"/>
            <ac:spMk id="6" creationId="{01DFFD74-3AD5-4C46-9038-BB09FB34EF28}"/>
          </ac:spMkLst>
        </pc:spChg>
      </pc:sldChg>
      <pc:sldChg chg="addSp delSp modSp mod modTransition">
        <pc:chgData name="mathis guessard" userId="5938b434e33856cb" providerId="LiveId" clId="{0548EAAE-77BF-435A-9CDE-42B34B33DB38}" dt="2021-06-16T09:28:54.955" v="908" actId="1076"/>
        <pc:sldMkLst>
          <pc:docMk/>
          <pc:sldMk cId="3917932119" sldId="276"/>
        </pc:sldMkLst>
        <pc:spChg chg="del mod">
          <ac:chgData name="mathis guessard" userId="5938b434e33856cb" providerId="LiveId" clId="{0548EAAE-77BF-435A-9CDE-42B34B33DB38}" dt="2021-06-16T07:20:21.843" v="862" actId="478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24.581" v="863" actId="478"/>
          <ac:spMkLst>
            <pc:docMk/>
            <pc:sldMk cId="3917932119" sldId="276"/>
            <ac:spMk id="6" creationId="{518F124D-7B03-40D3-86F2-F129717BDAF5}"/>
          </ac:spMkLst>
        </pc:spChg>
        <pc:spChg chg="add mod">
          <ac:chgData name="mathis guessard" userId="5938b434e33856cb" providerId="LiveId" clId="{0548EAAE-77BF-435A-9CDE-42B34B33DB38}" dt="2021-06-16T07:20:18.577" v="861" actId="113"/>
          <ac:spMkLst>
            <pc:docMk/>
            <pc:sldMk cId="3917932119" sldId="276"/>
            <ac:spMk id="11" creationId="{F689892F-D764-4D67-87FB-C28DB57F2A0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50" creationId="{689CCC6E-DDD7-8544-AD65-D801D445E6A2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98" creationId="{3541BD05-AF49-974B-B58B-B05FA6F9BB9D}"/>
          </ac:picMkLst>
        </pc:picChg>
      </pc:sldChg>
      <pc:sldChg chg="addSp delSp modSp mod modTransition">
        <pc:chgData name="mathis guessard" userId="5938b434e33856cb" providerId="LiveId" clId="{0548EAAE-77BF-435A-9CDE-42B34B33DB38}" dt="2021-06-17T08:38:27.660" v="1849" actId="1076"/>
        <pc:sldMkLst>
          <pc:docMk/>
          <pc:sldMk cId="2652652797" sldId="277"/>
        </pc:sldMkLst>
        <pc:spChg chg="del mod">
          <ac:chgData name="mathis guessard" userId="5938b434e33856cb" providerId="LiveId" clId="{0548EAAE-77BF-435A-9CDE-42B34B33DB38}" dt="2021-06-16T07:19:50.325" v="857" actId="478"/>
          <ac:spMkLst>
            <pc:docMk/>
            <pc:sldMk cId="2652652797" sldId="277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19:54.486" v="858" actId="478"/>
          <ac:spMkLst>
            <pc:docMk/>
            <pc:sldMk cId="2652652797" sldId="277"/>
            <ac:spMk id="6" creationId="{49D864E0-46DE-4846-8675-DFA63E43ECFE}"/>
          </ac:spMkLst>
        </pc:spChg>
        <pc:spChg chg="add mod ord">
          <ac:chgData name="mathis guessard" userId="5938b434e33856cb" providerId="LiveId" clId="{0548EAAE-77BF-435A-9CDE-42B34B33DB38}" dt="2021-06-17T08:34:05.714" v="1843" actId="164"/>
          <ac:spMkLst>
            <pc:docMk/>
            <pc:sldMk cId="2652652797" sldId="277"/>
            <ac:spMk id="11" creationId="{422F84D6-19BC-4526-A93C-A5ABC13BA7DA}"/>
          </ac:spMkLst>
        </pc:spChg>
        <pc:spChg chg="add mod">
          <ac:chgData name="mathis guessard" userId="5938b434e33856cb" providerId="LiveId" clId="{0548EAAE-77BF-435A-9CDE-42B34B33DB38}" dt="2021-06-16T07:19:46.632" v="856" actId="113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mathis guessard" userId="5938b434e33856cb" providerId="LiveId" clId="{0548EAAE-77BF-435A-9CDE-42B34B33DB38}" dt="2021-06-16T09:29:39.084" v="920" actId="478"/>
          <ac:spMkLst>
            <pc:docMk/>
            <pc:sldMk cId="2652652797" sldId="277"/>
            <ac:spMk id="16" creationId="{EB8B76A5-D696-4FFE-A423-AF4C8A7A3959}"/>
          </ac:spMkLst>
        </pc:spChg>
        <pc:spChg chg="mod">
          <ac:chgData name="mathis guessard" userId="5938b434e33856cb" providerId="LiveId" clId="{0548EAAE-77BF-435A-9CDE-42B34B33DB38}" dt="2021-06-17T08:34:13.421" v="1845" actId="1076"/>
          <ac:spMkLst>
            <pc:docMk/>
            <pc:sldMk cId="2652652797" sldId="277"/>
            <ac:spMk id="17" creationId="{1A9E1907-9530-F74A-BF11-E18F3DE615B3}"/>
          </ac:spMkLst>
        </pc:spChg>
        <pc:spChg chg="mod">
          <ac:chgData name="mathis guessard" userId="5938b434e33856cb" providerId="LiveId" clId="{0548EAAE-77BF-435A-9CDE-42B34B33DB38}" dt="2021-06-16T15:27:26.794" v="1765" actId="1076"/>
          <ac:spMkLst>
            <pc:docMk/>
            <pc:sldMk cId="2652652797" sldId="277"/>
            <ac:spMk id="18" creationId="{1616F5F3-BB41-1840-800C-565F0CBC7CC1}"/>
          </ac:spMkLst>
        </pc:spChg>
        <pc:spChg chg="add mod">
          <ac:chgData name="mathis guessard" userId="5938b434e33856cb" providerId="LiveId" clId="{0548EAAE-77BF-435A-9CDE-42B34B33DB38}" dt="2021-06-17T08:38:27.660" v="1849" actId="1076"/>
          <ac:spMkLst>
            <pc:docMk/>
            <pc:sldMk cId="2652652797" sldId="277"/>
            <ac:spMk id="20" creationId="{A84297DB-6EA6-4228-B48D-3732435405E3}"/>
          </ac:spMkLst>
        </pc:spChg>
        <pc:spChg chg="del">
          <ac:chgData name="mathis guessard" userId="5938b434e33856cb" providerId="LiveId" clId="{0548EAAE-77BF-435A-9CDE-42B34B33DB38}" dt="2021-06-16T09:29:20.602" v="914" actId="478"/>
          <ac:spMkLst>
            <pc:docMk/>
            <pc:sldMk cId="2652652797" sldId="277"/>
            <ac:spMk id="25" creationId="{C5F9E58A-6F76-A748-9BDC-BF95A823EB3C}"/>
          </ac:spMkLst>
        </pc:spChg>
        <pc:spChg chg="add mod">
          <ac:chgData name="mathis guessard" userId="5938b434e33856cb" providerId="LiveId" clId="{0548EAAE-77BF-435A-9CDE-42B34B33DB38}" dt="2021-06-16T15:28:00.332" v="1778" actId="164"/>
          <ac:spMkLst>
            <pc:docMk/>
            <pc:sldMk cId="2652652797" sldId="277"/>
            <ac:spMk id="28" creationId="{0DF5E112-5D56-48D8-83BE-491542B80963}"/>
          </ac:spMkLst>
        </pc:spChg>
        <pc:spChg chg="mod">
          <ac:chgData name="mathis guessard" userId="5938b434e33856cb" providerId="LiveId" clId="{0548EAAE-77BF-435A-9CDE-42B34B33DB38}" dt="2021-06-17T08:38:25.168" v="1848" actId="1076"/>
          <ac:spMkLst>
            <pc:docMk/>
            <pc:sldMk cId="2652652797" sldId="277"/>
            <ac:spMk id="36" creationId="{6FFC3445-E912-C744-BF42-00AA57CA308B}"/>
          </ac:spMkLst>
        </pc:spChg>
        <pc:grpChg chg="add mod">
          <ac:chgData name="mathis guessard" userId="5938b434e33856cb" providerId="LiveId" clId="{0548EAAE-77BF-435A-9CDE-42B34B33DB38}" dt="2021-06-17T08:38:27.660" v="1849" actId="1076"/>
          <ac:grpSpMkLst>
            <pc:docMk/>
            <pc:sldMk cId="2652652797" sldId="277"/>
            <ac:grpSpMk id="2" creationId="{406B8B76-A925-4A42-A13E-A1A77B8A8950}"/>
          </ac:grpSpMkLst>
        </pc:grpChg>
        <pc:grpChg chg="add mod">
          <ac:chgData name="mathis guessard" userId="5938b434e33856cb" providerId="LiveId" clId="{0548EAAE-77BF-435A-9CDE-42B34B33DB38}" dt="2021-06-17T08:34:20.158" v="1847" actId="1076"/>
          <ac:grpSpMkLst>
            <pc:docMk/>
            <pc:sldMk cId="2652652797" sldId="277"/>
            <ac:grpSpMk id="3" creationId="{A3C09A01-5CBA-4F08-B572-888AAA91A2D8}"/>
          </ac:grpSpMkLst>
        </pc:grpChg>
        <pc:grpChg chg="add mod">
          <ac:chgData name="mathis guessard" userId="5938b434e33856cb" providerId="LiveId" clId="{0548EAAE-77BF-435A-9CDE-42B34B33DB38}" dt="2021-06-17T08:38:25.168" v="1848" actId="1076"/>
          <ac:grpSpMkLst>
            <pc:docMk/>
            <pc:sldMk cId="2652652797" sldId="277"/>
            <ac:grpSpMk id="6" creationId="{597F5C2C-8527-47DE-9EFB-FB01D73C7605}"/>
          </ac:grpSpMkLst>
        </pc:grpChg>
        <pc:grpChg chg="add mod">
          <ac:chgData name="mathis guessard" userId="5938b434e33856cb" providerId="LiveId" clId="{0548EAAE-77BF-435A-9CDE-42B34B33DB38}" dt="2021-06-17T08:34:13.421" v="1845" actId="1076"/>
          <ac:grpSpMkLst>
            <pc:docMk/>
            <pc:sldMk cId="2652652797" sldId="277"/>
            <ac:grpSpMk id="7" creationId="{B46DD2C1-209B-46CD-9920-F541610C387A}"/>
          </ac:grpSpMkLst>
        </pc:grpChg>
        <pc:grpChg chg="add mod">
          <ac:chgData name="mathis guessard" userId="5938b434e33856cb" providerId="LiveId" clId="{0548EAAE-77BF-435A-9CDE-42B34B33DB38}" dt="2021-06-16T15:24:04.903" v="1744" actId="1076"/>
          <ac:grpSpMkLst>
            <pc:docMk/>
            <pc:sldMk cId="2652652797" sldId="277"/>
            <ac:grpSpMk id="8" creationId="{C90A65AA-D2F4-4631-AEBE-08037378A1A1}"/>
          </ac:grpSpMkLst>
        </pc:grpChg>
        <pc:grpChg chg="add mod">
          <ac:chgData name="mathis guessard" userId="5938b434e33856cb" providerId="LiveId" clId="{0548EAAE-77BF-435A-9CDE-42B34B33DB38}" dt="2021-06-17T08:34:05.714" v="1843" actId="164"/>
          <ac:grpSpMkLst>
            <pc:docMk/>
            <pc:sldMk cId="2652652797" sldId="277"/>
            <ac:grpSpMk id="12" creationId="{35BA1AE7-9A9E-4A5F-9C92-B9DA1BC1E563}"/>
          </ac:grpSpMkLst>
        </pc:grpChg>
        <pc:picChg chg="add mod">
          <ac:chgData name="mathis guessard" userId="5938b434e33856cb" providerId="LiveId" clId="{0548EAAE-77BF-435A-9CDE-42B34B33DB38}" dt="2021-06-16T15:28:00.332" v="1778" actId="164"/>
          <ac:picMkLst>
            <pc:docMk/>
            <pc:sldMk cId="2652652797" sldId="277"/>
            <ac:picMk id="10" creationId="{7DE7E2B5-6BAA-4EB2-8B5E-7FC0E353F739}"/>
          </ac:picMkLst>
        </pc:picChg>
        <pc:picChg chg="add del mod">
          <ac:chgData name="mathis guessard" userId="5938b434e33856cb" providerId="LiveId" clId="{0548EAAE-77BF-435A-9CDE-42B34B33DB38}" dt="2021-06-16T09:29:32.167" v="917" actId="478"/>
          <ac:picMkLst>
            <pc:docMk/>
            <pc:sldMk cId="2652652797" sldId="277"/>
            <ac:picMk id="14" creationId="{65247059-4254-486E-9FE8-B25D48B4C9CC}"/>
          </ac:picMkLst>
        </pc:picChg>
        <pc:picChg chg="add mod">
          <ac:chgData name="mathis guessard" userId="5938b434e33856cb" providerId="LiveId" clId="{0548EAAE-77BF-435A-9CDE-42B34B33DB38}" dt="2021-06-17T08:38:25.168" v="1848" actId="1076"/>
          <ac:picMkLst>
            <pc:docMk/>
            <pc:sldMk cId="2652652797" sldId="277"/>
            <ac:picMk id="15" creationId="{23DA4FB9-0768-4F28-A4D7-1B3E7057D820}"/>
          </ac:picMkLst>
        </pc:picChg>
        <pc:picChg chg="add mod">
          <ac:chgData name="mathis guessard" userId="5938b434e33856cb" providerId="LiveId" clId="{0548EAAE-77BF-435A-9CDE-42B34B33DB38}" dt="2021-06-17T08:38:27.660" v="1849" actId="1076"/>
          <ac:picMkLst>
            <pc:docMk/>
            <pc:sldMk cId="2652652797" sldId="277"/>
            <ac:picMk id="19" creationId="{72BA3221-8380-4A25-B14B-F3EF5786BBB1}"/>
          </ac:picMkLst>
        </pc:picChg>
        <pc:picChg chg="del">
          <ac:chgData name="mathis guessard" userId="5938b434e33856cb" providerId="LiveId" clId="{0548EAAE-77BF-435A-9CDE-42B34B33DB38}" dt="2021-06-16T09:29:19.668" v="913" actId="478"/>
          <ac:picMkLst>
            <pc:docMk/>
            <pc:sldMk cId="2652652797" sldId="277"/>
            <ac:picMk id="2058" creationId="{F3FA3525-C860-B547-9F2B-868487E6140A}"/>
          </ac:picMkLst>
        </pc:picChg>
        <pc:picChg chg="del">
          <ac:chgData name="mathis guessard" userId="5938b434e33856cb" providerId="LiveId" clId="{0548EAAE-77BF-435A-9CDE-42B34B33DB38}" dt="2021-06-16T09:29:18.980" v="912" actId="478"/>
          <ac:picMkLst>
            <pc:docMk/>
            <pc:sldMk cId="2652652797" sldId="277"/>
            <ac:picMk id="2060" creationId="{3980F34C-0140-DF48-885E-48DB7E33977D}"/>
          </ac:picMkLst>
        </pc:picChg>
        <pc:picChg chg="mod">
          <ac:chgData name="mathis guessard" userId="5938b434e33856cb" providerId="LiveId" clId="{0548EAAE-77BF-435A-9CDE-42B34B33DB38}" dt="2021-06-16T15:24:04.903" v="1744" actId="1076"/>
          <ac:picMkLst>
            <pc:docMk/>
            <pc:sldMk cId="2652652797" sldId="277"/>
            <ac:picMk id="2084" creationId="{F5065B90-4669-6341-A5E0-F0972548B801}"/>
          </ac:picMkLst>
        </pc:picChg>
        <pc:picChg chg="mod">
          <ac:chgData name="mathis guessard" userId="5938b434e33856cb" providerId="LiveId" clId="{0548EAAE-77BF-435A-9CDE-42B34B33DB38}" dt="2021-06-17T08:34:13.421" v="1845" actId="1076"/>
          <ac:picMkLst>
            <pc:docMk/>
            <pc:sldMk cId="2652652797" sldId="277"/>
            <ac:picMk id="2100" creationId="{279F0341-CB9D-B345-892E-85759ED0B3C6}"/>
          </ac:picMkLst>
        </pc:picChg>
      </pc:sldChg>
      <pc:sldChg chg="addSp delSp modSp mod">
        <pc:chgData name="mathis guessard" userId="5938b434e33856cb" providerId="LiveId" clId="{0548EAAE-77BF-435A-9CDE-42B34B33DB38}" dt="2021-06-17T06:55:56.110" v="1825" actId="732"/>
        <pc:sldMkLst>
          <pc:docMk/>
          <pc:sldMk cId="1416067199" sldId="278"/>
        </pc:sldMkLst>
        <pc:spChg chg="add del mod">
          <ac:chgData name="mathis guessard" userId="5938b434e33856cb" providerId="LiveId" clId="{0548EAAE-77BF-435A-9CDE-42B34B33DB38}" dt="2021-06-16T12:54:09.578" v="1311" actId="478"/>
          <ac:spMkLst>
            <pc:docMk/>
            <pc:sldMk cId="1416067199" sldId="278"/>
            <ac:spMk id="2" creationId="{347DFC56-A903-4D04-BC17-4A2F3F5B73D2}"/>
          </ac:spMkLst>
        </pc:spChg>
        <pc:spChg chg="add del mod">
          <ac:chgData name="mathis guessard" userId="5938b434e33856cb" providerId="LiveId" clId="{0548EAAE-77BF-435A-9CDE-42B34B33DB38}" dt="2021-06-17T06:54:07.118" v="1803" actId="478"/>
          <ac:spMkLst>
            <pc:docMk/>
            <pc:sldMk cId="1416067199" sldId="278"/>
            <ac:spMk id="3" creationId="{D426E8B0-75BE-478E-A714-21F1069C1B9B}"/>
          </ac:spMkLst>
        </pc:spChg>
        <pc:picChg chg="add mod">
          <ac:chgData name="mathis guessard" userId="5938b434e33856cb" providerId="LiveId" clId="{0548EAAE-77BF-435A-9CDE-42B34B33DB38}" dt="2021-06-17T06:55:28.571" v="1821" actId="1076"/>
          <ac:picMkLst>
            <pc:docMk/>
            <pc:sldMk cId="1416067199" sldId="278"/>
            <ac:picMk id="6" creationId="{1C27EC71-B8EE-4FEC-A071-8BBF91562EA0}"/>
          </ac:picMkLst>
        </pc:picChg>
        <pc:picChg chg="add mod modCrop">
          <ac:chgData name="mathis guessard" userId="5938b434e33856cb" providerId="LiveId" clId="{0548EAAE-77BF-435A-9CDE-42B34B33DB38}" dt="2021-06-17T06:55:56.110" v="1825" actId="732"/>
          <ac:picMkLst>
            <pc:docMk/>
            <pc:sldMk cId="1416067199" sldId="278"/>
            <ac:picMk id="8" creationId="{B0FC968B-00D7-4D6A-AF4E-DFB577A997F7}"/>
          </ac:picMkLst>
        </pc:picChg>
        <pc:picChg chg="add mod modCrop">
          <ac:chgData name="mathis guessard" userId="5938b434e33856cb" providerId="LiveId" clId="{0548EAAE-77BF-435A-9CDE-42B34B33DB38}" dt="2021-06-17T06:55:07.120" v="1817" actId="1076"/>
          <ac:picMkLst>
            <pc:docMk/>
            <pc:sldMk cId="1416067199" sldId="278"/>
            <ac:picMk id="11" creationId="{E4CE8202-1708-4FFA-A4B2-CF03A140E507}"/>
          </ac:picMkLst>
        </pc:picChg>
        <pc:picChg chg="del mod">
          <ac:chgData name="mathis guessard" userId="5938b434e33856cb" providerId="LiveId" clId="{0548EAAE-77BF-435A-9CDE-42B34B33DB38}" dt="2021-06-16T12:47:22.611" v="1245" actId="478"/>
          <ac:picMkLst>
            <pc:docMk/>
            <pc:sldMk cId="1416067199" sldId="278"/>
            <ac:picMk id="2050" creationId="{9B132AAD-9A17-4C0D-AAAE-35E11FFCB6C3}"/>
          </ac:picMkLst>
        </pc:picChg>
        <pc:picChg chg="del mod">
          <ac:chgData name="mathis guessard" userId="5938b434e33856cb" providerId="LiveId" clId="{0548EAAE-77BF-435A-9CDE-42B34B33DB38}" dt="2021-06-16T12:47:22.104" v="1244" actId="478"/>
          <ac:picMkLst>
            <pc:docMk/>
            <pc:sldMk cId="1416067199" sldId="278"/>
            <ac:picMk id="2052" creationId="{291A1A05-70DB-4359-B7F0-EE8FBB3692CB}"/>
          </ac:picMkLst>
        </pc:picChg>
      </pc:sldChg>
      <pc:sldChg chg="addSp delSp modSp mod">
        <pc:chgData name="mathis guessard" userId="5938b434e33856cb" providerId="LiveId" clId="{0548EAAE-77BF-435A-9CDE-42B34B33DB38}" dt="2021-06-16T13:43:14.549" v="1647" actId="478"/>
        <pc:sldMkLst>
          <pc:docMk/>
          <pc:sldMk cId="3877528322" sldId="279"/>
        </pc:sldMkLst>
        <pc:spChg chg="add del mod">
          <ac:chgData name="mathis guessard" userId="5938b434e33856cb" providerId="LiveId" clId="{0548EAAE-77BF-435A-9CDE-42B34B33DB38}" dt="2021-06-16T13:43:14.549" v="1647" actId="478"/>
          <ac:spMkLst>
            <pc:docMk/>
            <pc:sldMk cId="3877528322" sldId="279"/>
            <ac:spMk id="2" creationId="{E48F5F60-F294-48A6-AA7E-0466FC5E9C70}"/>
          </ac:spMkLst>
        </pc:spChg>
        <pc:spChg chg="add mod">
          <ac:chgData name="mathis guessard" userId="5938b434e33856cb" providerId="LiveId" clId="{0548EAAE-77BF-435A-9CDE-42B34B33DB38}" dt="2021-06-16T12:35:06.359" v="1188"/>
          <ac:spMkLst>
            <pc:docMk/>
            <pc:sldMk cId="3877528322" sldId="279"/>
            <ac:spMk id="12" creationId="{D0B65BCC-4F2C-4E6E-96E5-9383A42658FA}"/>
          </ac:spMkLst>
        </pc:spChg>
        <pc:picChg chg="add del mod">
          <ac:chgData name="mathis guessard" userId="5938b434e33856cb" providerId="LiveId" clId="{0548EAAE-77BF-435A-9CDE-42B34B33DB38}" dt="2021-06-16T12:34:55.332" v="1185"/>
          <ac:picMkLst>
            <pc:docMk/>
            <pc:sldMk cId="3877528322" sldId="279"/>
            <ac:picMk id="7" creationId="{EF4A29F3-9F8D-452F-94FE-408E70E3175C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0" creationId="{C35C0A8B-A009-46FC-AA0C-6E71139D6430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1" creationId="{6D218EC9-2FF6-4E76-B8D9-6744FDFA18BA}"/>
          </ac:picMkLst>
        </pc:picChg>
        <pc:picChg chg="del">
          <ac:chgData name="mathis guessard" userId="5938b434e33856cb" providerId="LiveId" clId="{0548EAAE-77BF-435A-9CDE-42B34B33DB38}" dt="2021-06-16T12:35:04.758" v="1187" actId="478"/>
          <ac:picMkLst>
            <pc:docMk/>
            <pc:sldMk cId="3877528322" sldId="279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04.076" v="1186" actId="478"/>
          <ac:picMkLst>
            <pc:docMk/>
            <pc:sldMk cId="3877528322" sldId="279"/>
            <ac:picMk id="2052" creationId="{291A1A05-70DB-4359-B7F0-EE8FBB3692CB}"/>
          </ac:picMkLst>
        </pc:picChg>
      </pc:sldChg>
      <pc:sldChg chg="addSp delSp modSp add mod">
        <pc:chgData name="mathis guessard" userId="5938b434e33856cb" providerId="LiveId" clId="{0548EAAE-77BF-435A-9CDE-42B34B33DB38}" dt="2021-06-16T13:54:50.399" v="1709" actId="1076"/>
        <pc:sldMkLst>
          <pc:docMk/>
          <pc:sldMk cId="2983609308" sldId="280"/>
        </pc:sldMkLst>
        <pc:spChg chg="mod">
          <ac:chgData name="mathis guessard" userId="5938b434e33856cb" providerId="LiveId" clId="{0548EAAE-77BF-435A-9CDE-42B34B33DB38}" dt="2021-06-16T13:45:51.006" v="1683" actId="20577"/>
          <ac:spMkLst>
            <pc:docMk/>
            <pc:sldMk cId="2983609308" sldId="280"/>
            <ac:spMk id="13" creationId="{FF5A975A-6DFC-4EA9-95A9-398043BC1D2E}"/>
          </ac:spMkLst>
        </pc:spChg>
        <pc:picChg chg="add del mod modCrop">
          <ac:chgData name="mathis guessard" userId="5938b434e33856cb" providerId="LiveId" clId="{0548EAAE-77BF-435A-9CDE-42B34B33DB38}" dt="2021-06-16T13:54:27.741" v="1701" actId="478"/>
          <ac:picMkLst>
            <pc:docMk/>
            <pc:sldMk cId="2983609308" sldId="280"/>
            <ac:picMk id="3" creationId="{F4EF2B54-7FA3-4D9F-A937-D2F662C05CCB}"/>
          </ac:picMkLst>
        </pc:picChg>
        <pc:picChg chg="del">
          <ac:chgData name="mathis guessard" userId="5938b434e33856cb" providerId="LiveId" clId="{0548EAAE-77BF-435A-9CDE-42B34B33DB38}" dt="2021-06-16T13:49:59.560" v="1684" actId="478"/>
          <ac:picMkLst>
            <pc:docMk/>
            <pc:sldMk cId="2983609308" sldId="280"/>
            <ac:picMk id="6" creationId="{E85E9F10-F2EE-A74E-B1AD-8BCFE93F31EE}"/>
          </ac:picMkLst>
        </pc:picChg>
        <pc:picChg chg="add mod modCrop">
          <ac:chgData name="mathis guessard" userId="5938b434e33856cb" providerId="LiveId" clId="{0548EAAE-77BF-435A-9CDE-42B34B33DB38}" dt="2021-06-16T13:54:50.399" v="1709" actId="1076"/>
          <ac:picMkLst>
            <pc:docMk/>
            <pc:sldMk cId="2983609308" sldId="280"/>
            <ac:picMk id="8" creationId="{F82D593F-B033-4337-B3B5-C12B2211021F}"/>
          </ac:picMkLst>
        </pc:picChg>
      </pc:sldChg>
      <pc:sldMasterChg chg="modTransition setBg modSldLayout">
        <pc:chgData name="mathis guessard" userId="5938b434e33856cb" providerId="LiveId" clId="{0548EAAE-77BF-435A-9CDE-42B34B33DB38}" dt="2021-06-16T06:40:14.836" v="717"/>
        <pc:sldMasterMkLst>
          <pc:docMk/>
          <pc:sldMasterMk cId="376889681" sldId="2147483887"/>
        </pc:sldMasterMkLst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66182046" sldId="2147483888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843758302" sldId="2147483889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605789826" sldId="2147483890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884232002" sldId="2147483891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5925155" sldId="2147483892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1277282" sldId="2147483893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59007367" sldId="2147483894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709425972" sldId="2147483895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3886107271" sldId="2147483896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26540320" sldId="2147483897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72727122" sldId="2147483898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45:55.624" v="766"/>
        <pc:sldMasterMkLst>
          <pc:docMk/>
          <pc:sldMasterMk cId="57431908" sldId="2147483899"/>
        </pc:sldMasterMkLst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027456048" sldId="2147483900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745864934" sldId="2147483901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574775186" sldId="2147483902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72788679" sldId="2147483903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928437812" sldId="2147483904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174845575" sldId="2147483905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909782495" sldId="2147483906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772197138" sldId="2147483907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257115133" sldId="2147483908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566527766" sldId="2147483909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440897219" sldId="214748391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14.889" v="790"/>
        <pc:sldMasterMkLst>
          <pc:docMk/>
          <pc:sldMasterMk cId="3502496808" sldId="2147483911"/>
        </pc:sldMasterMkLst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3845645911" sldId="2147483912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161590786" sldId="2147483913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261274488" sldId="2147483914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77061341" sldId="2147483915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742941373" sldId="2147483916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201063034" sldId="2147483917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235588111" sldId="2147483918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929946440" sldId="2147483919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05865077" sldId="2147483920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121643201" sldId="2147483921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048912327" sldId="2147483922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0.328" v="791"/>
        <pc:sldMasterMkLst>
          <pc:docMk/>
          <pc:sldMasterMk cId="1668465344" sldId="2147483923"/>
        </pc:sldMasterMkLst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224218992" sldId="2147483924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967263420" sldId="2147483925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702568443" sldId="2147483926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918733966" sldId="2147483927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30796089" sldId="2147483928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66713335" sldId="214748392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6954136" sldId="2147483930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81529927" sldId="2147483931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399139978" sldId="2147483932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4034764946" sldId="214748393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8017455" sldId="214748394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6.226" v="792"/>
        <pc:sldMasterMkLst>
          <pc:docMk/>
          <pc:sldMasterMk cId="1432673424" sldId="2147483941"/>
        </pc:sldMasterMkLst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502392287" sldId="2147483942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73250962" sldId="2147483943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370017736" sldId="2147483944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581291736" sldId="2147483945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921363742" sldId="2147483946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843028177" sldId="214748394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709996850" sldId="2147483948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060457656" sldId="2147483949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251638335" sldId="2147483950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276791369" sldId="214748395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805170392" sldId="2147483958"/>
          </pc:sldLayoutMkLst>
        </pc:sldLayoutChg>
      </pc:sldMasterChg>
    </pc:docChg>
  </pc:docChgLst>
  <pc:docChgLst>
    <pc:chgData name="Luidéo De Rochefort" userId="d3130658c21d2d5c" providerId="LiveId" clId="{A92E68B3-F106-4441-9DFA-FECAA1FF04AB}"/>
    <pc:docChg chg="undo redo custSel addSld modSld sldOrd modMainMaster">
      <pc:chgData name="Luidéo De Rochefort" userId="d3130658c21d2d5c" providerId="LiveId" clId="{A92E68B3-F106-4441-9DFA-FECAA1FF04AB}" dt="2021-06-17T06:59:22.800" v="983" actId="20577"/>
      <pc:docMkLst>
        <pc:docMk/>
      </pc:docMkLst>
      <pc:sldChg chg="addSp delSp modSp mod setBg setClrOvrMap">
        <pc:chgData name="Luidéo De Rochefort" userId="d3130658c21d2d5c" providerId="LiveId" clId="{A92E68B3-F106-4441-9DFA-FECAA1FF04AB}" dt="2021-06-16T09:27:51.581" v="198" actId="26606"/>
        <pc:sldMkLst>
          <pc:docMk/>
          <pc:sldMk cId="2110402156" sldId="257"/>
        </pc:sldMkLst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3" creationId="{DFB09337-4C4F-9C4F-A539-89B7165741C7}"/>
          </ac:spMkLst>
        </pc:spChg>
        <pc:spChg chg="mod or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5" creationId="{378D96E5-E816-3D4A-B268-97F5CB2590BD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7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8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9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0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1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2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3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4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5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7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8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9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20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1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2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3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4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5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6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7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8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9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3.346" v="82" actId="26606"/>
          <ac:spMkLst>
            <pc:docMk/>
            <pc:sldMk cId="2110402156" sldId="257"/>
            <ac:spMk id="31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4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5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6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39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40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55.425" v="88" actId="26606"/>
          <ac:spMkLst>
            <pc:docMk/>
            <pc:sldMk cId="2110402156" sldId="257"/>
            <ac:spMk id="43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11.730" v="109" actId="26606"/>
          <ac:spMkLst>
            <pc:docMk/>
            <pc:sldMk cId="2110402156" sldId="257"/>
            <ac:spMk id="48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55" creationId="{C3DB5541-D156-4B14-AD5E-D54317AEA0D2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7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8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9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62" creationId="{1425B494-7EBC-49BB-B941-CDD9B7042FBD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5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6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78" creationId="{C00B7870-F8C3-4967-890D-9D7F2E812EDA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9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80" creationId="{E31D8EB1-44BE-43FB-83AD-FBA9CA64FD06}"/>
          </ac:spMkLst>
        </pc:spChg>
        <pc:spChg chg="add del">
          <ac:chgData name="Luidéo De Rochefort" userId="d3130658c21d2d5c" providerId="LiveId" clId="{A92E68B3-F106-4441-9DFA-FECAA1FF04AB}" dt="2021-06-16T09:26:02.841" v="168" actId="26606"/>
          <ac:spMkLst>
            <pc:docMk/>
            <pc:sldMk cId="2110402156" sldId="257"/>
            <ac:spMk id="8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8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8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9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90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7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5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2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3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0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1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5" creationId="{FC8E1F57-C485-4616-AC2C-9D68B15F8603}"/>
          </ac:spMkLst>
        </pc:spChg>
        <pc:grpChg chg="add del">
          <ac:chgData name="Luidéo De Rochefort" userId="d3130658c21d2d5c" providerId="LiveId" clId="{A92E68B3-F106-4441-9DFA-FECAA1FF04AB}" dt="2021-06-16T09:27:12.004" v="186" actId="26606"/>
          <ac:grpSpMkLst>
            <pc:docMk/>
            <pc:sldMk cId="2110402156" sldId="257"/>
            <ac:grpSpMk id="8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09.283" v="178" actId="26606"/>
          <ac:grpSpMkLst>
            <pc:docMk/>
            <pc:sldMk cId="2110402156" sldId="257"/>
            <ac:grpSpMk id="82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6:02.841" v="168" actId="26606"/>
          <ac:grpSpMkLst>
            <pc:docMk/>
            <pc:sldMk cId="2110402156" sldId="257"/>
            <ac:grpSpMk id="85" creationId="{F2D81B91-66E8-40A0-9D19-CE9825065599}"/>
          </ac:grpSpMkLst>
        </pc:grpChg>
        <pc:grpChg chg="add del">
          <ac:chgData name="Luidéo De Rochefort" userId="d3130658c21d2d5c" providerId="LiveId" clId="{A92E68B3-F106-4441-9DFA-FECAA1FF04AB}" dt="2021-06-16T09:27:10.013" v="180" actId="26606"/>
          <ac:grpSpMkLst>
            <pc:docMk/>
            <pc:sldMk cId="2110402156" sldId="257"/>
            <ac:grpSpMk id="9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0.505" v="182" actId="26606"/>
          <ac:grpSpMkLst>
            <pc:docMk/>
            <pc:sldMk cId="2110402156" sldId="257"/>
            <ac:grpSpMk id="98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2.925" v="188" actId="26606"/>
          <ac:grpSpMkLst>
            <pc:docMk/>
            <pc:sldMk cId="2110402156" sldId="257"/>
            <ac:grpSpMk id="106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1.581" v="198" actId="26606"/>
          <ac:grpSpMkLst>
            <pc:docMk/>
            <pc:sldMk cId="2110402156" sldId="257"/>
            <ac:grpSpMk id="113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45.662" v="191" actId="26606"/>
          <ac:grpSpMkLst>
            <pc:docMk/>
            <pc:sldMk cId="2110402156" sldId="257"/>
            <ac:grpSpMk id="125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0.509" v="195" actId="26606"/>
          <ac:grpSpMkLst>
            <pc:docMk/>
            <pc:sldMk cId="2110402156" sldId="257"/>
            <ac:grpSpMk id="136" creationId="{FADEB545-5434-4CBC-9EA1-61C6A7118FD9}"/>
          </ac:grpSpMkLst>
        </pc:grpChg>
        <pc:graphicFrameChg chg="add del mod ord modGraphic">
          <ac:chgData name="Luidéo De Rochefort" userId="d3130658c21d2d5c" providerId="LiveId" clId="{A92E68B3-F106-4441-9DFA-FECAA1FF04AB}" dt="2021-06-16T09:22:56.093" v="91" actId="26606"/>
          <ac:graphicFrameMkLst>
            <pc:docMk/>
            <pc:sldMk cId="2110402156" sldId="257"/>
            <ac:graphicFrameMk id="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346" v="82" actId="26606"/>
          <ac:graphicFrameMkLst>
            <pc:docMk/>
            <pc:sldMk cId="2110402156" sldId="257"/>
            <ac:graphicFrameMk id="3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913" v="84" actId="26606"/>
          <ac:graphicFrameMkLst>
            <pc:docMk/>
            <pc:sldMk cId="2110402156" sldId="257"/>
            <ac:graphicFrameMk id="3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033" v="86" actId="26606"/>
          <ac:graphicFrameMkLst>
            <pc:docMk/>
            <pc:sldMk cId="2110402156" sldId="257"/>
            <ac:graphicFrameMk id="41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425" v="88" actId="26606"/>
          <ac:graphicFrameMkLst>
            <pc:docMk/>
            <pc:sldMk cId="2110402156" sldId="257"/>
            <ac:graphicFrameMk id="4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6.089" v="90" actId="26606"/>
          <ac:graphicFrameMkLst>
            <pc:docMk/>
            <pc:sldMk cId="2110402156" sldId="257"/>
            <ac:graphicFrameMk id="46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30" v="109" actId="26606"/>
          <ac:graphicFrameMkLst>
            <pc:docMk/>
            <pc:sldMk cId="2110402156" sldId="257"/>
            <ac:graphicFrameMk id="4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5.542" v="94" actId="26606"/>
          <ac:graphicFrameMkLst>
            <pc:docMk/>
            <pc:sldMk cId="2110402156" sldId="257"/>
            <ac:graphicFrameMk id="5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056" v="96" actId="26606"/>
          <ac:graphicFrameMkLst>
            <pc:docMk/>
            <pc:sldMk cId="2110402156" sldId="257"/>
            <ac:graphicFrameMk id="5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598" v="98" actId="26606"/>
          <ac:graphicFrameMkLst>
            <pc:docMk/>
            <pc:sldMk cId="2110402156" sldId="257"/>
            <ac:graphicFrameMk id="60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8.597" v="100" actId="26606"/>
          <ac:graphicFrameMkLst>
            <pc:docMk/>
            <pc:sldMk cId="2110402156" sldId="257"/>
            <ac:graphicFrameMk id="63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9.886" v="102" actId="26606"/>
          <ac:graphicFrameMkLst>
            <pc:docMk/>
            <pc:sldMk cId="2110402156" sldId="257"/>
            <ac:graphicFrameMk id="65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0.382" v="104" actId="26606"/>
          <ac:graphicFrameMkLst>
            <pc:docMk/>
            <pc:sldMk cId="2110402156" sldId="257"/>
            <ac:graphicFrameMk id="6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061" v="106" actId="26606"/>
          <ac:graphicFrameMkLst>
            <pc:docMk/>
            <pc:sldMk cId="2110402156" sldId="257"/>
            <ac:graphicFrameMk id="6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27" v="108" actId="26606"/>
          <ac:graphicFrameMkLst>
            <pc:docMk/>
            <pc:sldMk cId="2110402156" sldId="257"/>
            <ac:graphicFrameMk id="71" creationId="{2A99B0A9-74A3-0945-BB0A-8C06802C91EB}"/>
          </ac:graphicFrameMkLst>
        </pc:graphicFrameChg>
        <pc:graphicFrameChg chg="add mod modGraphic">
          <ac:chgData name="Luidéo De Rochefort" userId="d3130658c21d2d5c" providerId="LiveId" clId="{A92E68B3-F106-4441-9DFA-FECAA1FF04AB}" dt="2021-06-16T09:27:51.581" v="198" actId="26606"/>
          <ac:graphicFrameMkLst>
            <pc:docMk/>
            <pc:sldMk cId="2110402156" sldId="257"/>
            <ac:graphicFrameMk id="73" creationId="{2A99B0A9-74A3-0945-BB0A-8C06802C91EB}"/>
          </ac:graphicFrameMkLst>
        </pc:graphicFrameChg>
        <pc:picChg chg="add del">
          <ac:chgData name="Luidéo De Rochefort" userId="d3130658c21d2d5c" providerId="LiveId" clId="{A92E68B3-F106-4441-9DFA-FECAA1FF04AB}" dt="2021-06-16T09:22:06.985" v="59" actId="26606"/>
          <ac:picMkLst>
            <pc:docMk/>
            <pc:sldMk cId="2110402156" sldId="257"/>
            <ac:picMk id="16" creationId="{01C3CE7E-C09F-4DAB-A9B8-00CB40334B33}"/>
          </ac:picMkLst>
        </pc:picChg>
        <pc:picChg chg="add del">
          <ac:chgData name="Luidéo De Rochefort" userId="d3130658c21d2d5c" providerId="LiveId" clId="{A92E68B3-F106-4441-9DFA-FECAA1FF04AB}" dt="2021-06-16T09:22:18.202" v="67" actId="26606"/>
          <ac:picMkLst>
            <pc:docMk/>
            <pc:sldMk cId="2110402156" sldId="257"/>
            <ac:picMk id="30" creationId="{01C3CE7E-C09F-4DAB-A9B8-00CB40334B33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25:45.392" v="164" actId="1076"/>
        <pc:sldMkLst>
          <pc:docMk/>
          <pc:sldMk cId="339349113" sldId="258"/>
        </pc:sldMkLst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Luidéo De Rochefort" userId="d3130658c21d2d5c" providerId="LiveId" clId="{A92E68B3-F106-4441-9DFA-FECAA1FF04AB}" dt="2021-06-16T09:25:37.815" v="162" actId="1076"/>
          <ac:spMkLst>
            <pc:docMk/>
            <pc:sldMk cId="339349113" sldId="258"/>
            <ac:spMk id="6" creationId="{118E5508-B53C-7142-AF4F-42FC3A1EBD51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Luidéo De Rochefort" userId="d3130658c21d2d5c" providerId="LiveId" clId="{A92E68B3-F106-4441-9DFA-FECAA1FF04AB}" dt="2021-06-16T09:25:45.392" v="164" actId="1076"/>
          <ac:spMkLst>
            <pc:docMk/>
            <pc:sldMk cId="339349113" sldId="258"/>
            <ac:spMk id="8" creationId="{B9C3D842-F0A2-374F-B265-2B554C095586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9" creationId="{821C4B13-CC6B-0E4D-96B5-A3B802D95E76}"/>
          </ac:spMkLst>
        </pc:spChg>
        <pc:spChg chg="mo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" creationId="{143EB68E-35CC-C04F-B0A1-531A72E0CA14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73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7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79" creationId="{B300EC78-2011-4A4E-9292-F8741539BE18}"/>
          </ac:spMkLst>
        </pc:spChg>
        <pc:spChg chg="add del">
          <ac:chgData name="Luidéo De Rochefort" userId="d3130658c21d2d5c" providerId="LiveId" clId="{A92E68B3-F106-4441-9DFA-FECAA1FF04AB}" dt="2021-06-16T09:24:29.124" v="128" actId="26606"/>
          <ac:spMkLst>
            <pc:docMk/>
            <pc:sldMk cId="339349113" sldId="258"/>
            <ac:spMk id="100" creationId="{64ADB620-3CD6-4600-99FE-69F2E0CDAE27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2" creationId="{B48BE8E5-C0F4-4C06-9B14-3DD8C03838B3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4" creationId="{AEAC84A3-6238-4BAD-92EF-D7746EE4A097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0" creationId="{785CAC15-3286-4EDF-BFCC-8ABD4A6C08A2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1" creationId="{27C8FC7F-7C7F-491C-9FCA-6BCC885DA7BF}"/>
          </ac:spMkLst>
        </pc:spChg>
        <pc:spChg chg="add del">
          <ac:chgData name="Luidéo De Rochefort" userId="d3130658c21d2d5c" providerId="LiveId" clId="{A92E68B3-F106-4441-9DFA-FECAA1FF04AB}" dt="2021-06-16T09:23:37.080" v="111" actId="26606"/>
          <ac:spMkLst>
            <pc:docMk/>
            <pc:sldMk cId="339349113" sldId="258"/>
            <ac:spMk id="1032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1034" creationId="{724F9F9A-ABFE-4C5F-B840-DA75DB4D2A67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6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7" creationId="{B86A5328-80C8-4B35-ACC6-61BA4B26D3CC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1039" creationId="{39F1F689-BD84-4BD2-A649-49737071392C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2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3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4" creationId="{FAC7A25F-B44C-4F19-AC44-05A2B3C6362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5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3:47.481" v="121" actId="26606"/>
          <ac:spMkLst>
            <pc:docMk/>
            <pc:sldMk cId="339349113" sldId="258"/>
            <ac:spMk id="1047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3:48.345" v="123" actId="26606"/>
          <ac:spMkLst>
            <pc:docMk/>
            <pc:sldMk cId="339349113" sldId="258"/>
            <ac:spMk id="1049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1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2" creationId="{C047760E-E06B-4B4A-B5B2-04642663BD4B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3" creationId="{DBF0004D-E6DF-4732-8869-1F57DEC796BD}"/>
          </ac:spMkLst>
        </pc:spChg>
        <pc:spChg chg="add del mod">
          <ac:chgData name="Luidéo De Rochefort" userId="d3130658c21d2d5c" providerId="LiveId" clId="{A92E68B3-F106-4441-9DFA-FECAA1FF04AB}" dt="2021-06-16T09:25:06.664" v="157" actId="26606"/>
          <ac:spMkLst>
            <pc:docMk/>
            <pc:sldMk cId="339349113" sldId="258"/>
            <ac:spMk id="1055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57" creationId="{2BDEF1B6-CABC-4FE5-BBB0-98BACFAB07E1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58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32.531" v="132" actId="26606"/>
          <ac:spMkLst>
            <pc:docMk/>
            <pc:sldMk cId="339349113" sldId="258"/>
            <ac:spMk id="1059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60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1" creationId="{24DFCA1B-EBDC-4E7D-A427-8ABCF48723C2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2" creationId="{685C60B6-0810-4355-895B-4513096D38DD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3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4" creationId="{4DDFE9F7-C936-4F4C-9EF6-679F30903637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5" creationId="{83F36C5B-9ECA-4480-ABF2-496C48A49F0C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6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7" creationId="{44223E8C-E21D-4649-B5CC-7550031D2540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8" creationId="{6809F581-2067-4B09-9455-6953906EFFC1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9" creationId="{A157E0F5-9288-4A63-B919-70D61141F1C4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70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4:52.449" v="140" actId="26606"/>
          <ac:spMkLst>
            <pc:docMk/>
            <pc:sldMk cId="339349113" sldId="258"/>
            <ac:spMk id="1071" creationId="{2D1720A9-DCEB-48CC-A314-129E5A48E024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2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54.233" v="142" actId="26606"/>
          <ac:spMkLst>
            <pc:docMk/>
            <pc:sldMk cId="339349113" sldId="258"/>
            <ac:spMk id="1073" creationId="{598490DA-2A6A-48DE-914C-B395C9EFAB99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4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6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4:58.569" v="146" actId="26606"/>
          <ac:spMkLst>
            <pc:docMk/>
            <pc:sldMk cId="339349113" sldId="258"/>
            <ac:spMk id="1078" creationId="{5940F547-7206-4401-94FB-F8421915D8B8}"/>
          </ac:spMkLst>
        </pc:spChg>
        <pc:grpChg chg="add del">
          <ac:chgData name="Luidéo De Rochefort" userId="d3130658c21d2d5c" providerId="LiveId" clId="{A92E68B3-F106-4441-9DFA-FECAA1FF04AB}" dt="2021-06-16T09:23:49.575" v="125" actId="26606"/>
          <ac:grpSpMkLst>
            <pc:docMk/>
            <pc:sldMk cId="339349113" sldId="258"/>
            <ac:grpSpMk id="81" creationId="{DE2DD4A6-DC96-421E-9E1C-7CD0D26814F8}"/>
          </ac:grpSpMkLst>
        </pc:grpChg>
        <pc:grpChg chg="add">
          <ac:chgData name="Luidéo De Rochefort" userId="d3130658c21d2d5c" providerId="LiveId" clId="{A92E68B3-F106-4441-9DFA-FECAA1FF04AB}" dt="2021-06-16T09:25:17.672" v="158" actId="26606"/>
          <ac:grpSpMkLst>
            <pc:docMk/>
            <pc:sldMk cId="339349113" sldId="258"/>
            <ac:grpSpMk id="1033" creationId="{69B70B65-7AC7-4119-A404-399617955BC9}"/>
          </ac:grpSpMkLst>
        </pc:grpChg>
        <pc:grpChg chg="add del">
          <ac:chgData name="Luidéo De Rochefort" userId="d3130658c21d2d5c" providerId="LiveId" clId="{A92E68B3-F106-4441-9DFA-FECAA1FF04AB}" dt="2021-06-16T09:23:45.032" v="117" actId="26606"/>
          <ac:grpSpMkLst>
            <pc:docMk/>
            <pc:sldMk cId="339349113" sldId="258"/>
            <ac:grpSpMk id="1040" creationId="{DE2DD4A6-DC96-421E-9E1C-7CD0D26814F8}"/>
          </ac:grpSpMkLst>
        </pc:grpChg>
        <pc:picChg chg="mod ord">
          <ac:chgData name="Luidéo De Rochefort" userId="d3130658c21d2d5c" providerId="LiveId" clId="{A92E68B3-F106-4441-9DFA-FECAA1FF04AB}" dt="2021-06-16T09:25:37.815" v="162" actId="1076"/>
          <ac:picMkLst>
            <pc:docMk/>
            <pc:sldMk cId="339349113" sldId="258"/>
            <ac:picMk id="5" creationId="{657E4D28-F8D2-D74B-A38F-DAEF32727BF2}"/>
          </ac:picMkLst>
        </pc:picChg>
        <pc:picChg chg="mod ord">
          <ac:chgData name="Luidéo De Rochefort" userId="d3130658c21d2d5c" providerId="LiveId" clId="{A92E68B3-F106-4441-9DFA-FECAA1FF04AB}" dt="2021-06-16T09:25:45.392" v="164" actId="1076"/>
          <ac:picMkLst>
            <pc:docMk/>
            <pc:sldMk cId="339349113" sldId="258"/>
            <ac:picMk id="1026" creationId="{02EE911C-ED9E-7642-8D43-8E488D03E6FF}"/>
          </ac:picMkLst>
        </pc:picChg>
        <pc:picChg chg="mod ord">
          <ac:chgData name="Luidéo De Rochefort" userId="d3130658c21d2d5c" providerId="LiveId" clId="{A92E68B3-F106-4441-9DFA-FECAA1FF04AB}" dt="2021-06-16T09:25:17.672" v="158" actId="2660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1:27.971" v="833" actId="26606"/>
        <pc:sldMkLst>
          <pc:docMk/>
          <pc:sldMk cId="3146748469" sldId="259"/>
        </pc:sldMkLst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5" creationId="{C605E93A-A1D1-7649-B2BC-DA3826D43920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0" creationId="{089A69AF-D57B-49B4-886C-D4A5DC194421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2" creationId="{CABDC08D-6093-4397-92D4-54D00E2BB1C2}"/>
          </ac:spMkLst>
        </pc:spChg>
        <pc:spChg chg="ad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14" creationId="{35C44DBB-AD7C-4682-B258-6367305D207B}"/>
          </ac:spMkLst>
        </pc:spChg>
        <pc:cxnChg chg="add">
          <ac:chgData name="Luidéo De Rochefort" userId="d3130658c21d2d5c" providerId="LiveId" clId="{A92E68B3-F106-4441-9DFA-FECAA1FF04AB}" dt="2021-06-16T09:41:27.971" v="833" actId="26606"/>
          <ac:cxnSpMkLst>
            <pc:docMk/>
            <pc:sldMk cId="3146748469" sldId="259"/>
            <ac:cxnSpMk id="15" creationId="{A1CED323-FAF0-4E0B-8717-FC1F468A28FE}"/>
          </ac:cxnSpMkLst>
        </pc:cxnChg>
      </pc:sldChg>
      <pc:sldChg chg="addSp delSp modSp mod setBg">
        <pc:chgData name="Luidéo De Rochefort" userId="d3130658c21d2d5c" providerId="LiveId" clId="{A92E68B3-F106-4441-9DFA-FECAA1FF04AB}" dt="2021-06-16T09:32:54.106" v="302" actId="478"/>
        <pc:sldMkLst>
          <pc:docMk/>
          <pc:sldMk cId="3761595323" sldId="260"/>
        </pc:sldMkLst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4" creationId="{020444FE-D4C0-8248-9029-D9216F165329}"/>
          </ac:spMkLst>
        </pc:spChg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5" creationId="{7E01EC9F-2AF9-DA43-9304-B1F746AB5525}"/>
          </ac:spMkLst>
        </pc:spChg>
        <pc:spChg chg="del mod ord">
          <ac:chgData name="Luidéo De Rochefort" userId="d3130658c21d2d5c" providerId="LiveId" clId="{A92E68B3-F106-4441-9DFA-FECAA1FF04AB}" dt="2021-06-16T09:32:54.106" v="302" actId="478"/>
          <ac:spMkLst>
            <pc:docMk/>
            <pc:sldMk cId="3761595323" sldId="260"/>
            <ac:spMk id="9" creationId="{2656E776-7ED7-482B-9FED-DED13229377A}"/>
          </ac:spMkLst>
        </pc:spChg>
        <pc:spChg chg="mod">
          <ac:chgData name="Luidéo De Rochefort" userId="d3130658c21d2d5c" providerId="LiveId" clId="{A92E68B3-F106-4441-9DFA-FECAA1FF04AB}" dt="2021-06-16T09:29:00.274" v="207" actId="1076"/>
          <ac:spMkLst>
            <pc:docMk/>
            <pc:sldMk cId="3761595323" sldId="260"/>
            <ac:spMk id="12" creationId="{2350DF19-44D9-4D97-8CDF-3C6F35E429C4}"/>
          </ac:spMkLst>
        </pc:spChg>
        <pc:spChg chg="add mod">
          <ac:chgData name="Luidéo De Rochefort" userId="d3130658c21d2d5c" providerId="LiveId" clId="{A92E68B3-F106-4441-9DFA-FECAA1FF04AB}" dt="2021-06-16T09:32:49.082" v="301"/>
          <ac:spMkLst>
            <pc:docMk/>
            <pc:sldMk cId="3761595323" sldId="260"/>
            <ac:spMk id="15" creationId="{F5256348-3D1B-4961-910B-2C584CDF5F3E}"/>
          </ac:spMkLst>
        </pc:spChg>
        <pc:spChg chg="add del">
          <ac:chgData name="Luidéo De Rochefort" userId="d3130658c21d2d5c" providerId="LiveId" clId="{A92E68B3-F106-4441-9DFA-FECAA1FF04AB}" dt="2021-06-16T09:28:21.283" v="200" actId="26606"/>
          <ac:spMkLst>
            <pc:docMk/>
            <pc:sldMk cId="3761595323" sldId="260"/>
            <ac:spMk id="18" creationId="{2DBB896F-1DCA-47C5-A828-85BA90957710}"/>
          </ac:spMkLst>
        </pc:spChg>
        <pc:spChg chg="add del">
          <ac:chgData name="Luidéo De Rochefort" userId="d3130658c21d2d5c" providerId="LiveId" clId="{A92E68B3-F106-4441-9DFA-FECAA1FF04AB}" dt="2021-06-16T09:28:34.330" v="202" actId="26606"/>
          <ac:spMkLst>
            <pc:docMk/>
            <pc:sldMk cId="3761595323" sldId="260"/>
            <ac:spMk id="20" creationId="{A691B231-9AF1-418D-A5D2-7CC925607AEB}"/>
          </ac:spMkLst>
        </pc:spChg>
        <pc:spChg chg="ad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21" creationId="{598490DA-2A6A-48DE-914C-B395C9EFAB99}"/>
          </ac:spMkLst>
        </pc:spChg>
        <pc:spChg chg="add del mod">
          <ac:chgData name="Luidéo De Rochefort" userId="d3130658c21d2d5c" providerId="LiveId" clId="{A92E68B3-F106-4441-9DFA-FECAA1FF04AB}" dt="2021-06-16T09:29:43.175" v="213" actId="478"/>
          <ac:spMkLst>
            <pc:docMk/>
            <pc:sldMk cId="3761595323" sldId="260"/>
            <ac:spMk id="22" creationId="{4A5BDE4E-B964-4A3E-8AB7-0DB2C64E8459}"/>
          </ac:spMkLst>
        </pc:spChg>
        <pc:picChg chg="mod">
          <ac:chgData name="Luidéo De Rochefort" userId="d3130658c21d2d5c" providerId="LiveId" clId="{A92E68B3-F106-4441-9DFA-FECAA1FF04AB}" dt="2021-06-16T09:28:47.524" v="205" actId="1076"/>
          <ac:picMkLst>
            <pc:docMk/>
            <pc:sldMk cId="3761595323" sldId="260"/>
            <ac:picMk id="6" creationId="{A3363DCD-0969-433A-B53C-1316D2533DFA}"/>
          </ac:picMkLst>
        </pc:picChg>
        <pc:picChg chg="mod ord">
          <ac:chgData name="Luidéo De Rochefort" userId="d3130658c21d2d5c" providerId="LiveId" clId="{A92E68B3-F106-4441-9DFA-FECAA1FF04AB}" dt="2021-06-16T09:28:41.187" v="204" actId="1076"/>
          <ac:picMkLst>
            <pc:docMk/>
            <pc:sldMk cId="3761595323" sldId="260"/>
            <ac:picMk id="7" creationId="{784281E2-119A-4EFA-87C2-1376F873C8D8}"/>
          </ac:picMkLst>
        </pc:picChg>
        <pc:picChg chg="mod ord">
          <ac:chgData name="Luidéo De Rochefort" userId="d3130658c21d2d5c" providerId="LiveId" clId="{A92E68B3-F106-4441-9DFA-FECAA1FF04AB}" dt="2021-06-16T09:28:52.522" v="206" actId="1076"/>
          <ac:picMkLst>
            <pc:docMk/>
            <pc:sldMk cId="3761595323" sldId="260"/>
            <ac:picMk id="8" creationId="{2E98CD68-E793-4B64-A943-DEF767A48454}"/>
          </ac:picMkLst>
        </pc:picChg>
        <pc:picChg chg="mod ord">
          <ac:chgData name="Luidéo De Rochefort" userId="d3130658c21d2d5c" providerId="LiveId" clId="{A92E68B3-F106-4441-9DFA-FECAA1FF04AB}" dt="2021-06-16T09:29:15.856" v="211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">
        <pc:chgData name="Luidéo De Rochefort" userId="d3130658c21d2d5c" providerId="LiveId" clId="{A92E68B3-F106-4441-9DFA-FECAA1FF04AB}" dt="2021-06-16T09:34:18.765" v="384" actId="478"/>
        <pc:sldMkLst>
          <pc:docMk/>
          <pc:sldMk cId="3591630310" sldId="26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4:18.765" v="384" actId="478"/>
          <ac:spMkLst>
            <pc:docMk/>
            <pc:sldMk cId="3591630310" sldId="261"/>
            <ac:spMk id="9" creationId="{E771A06F-BC60-43DA-9D04-36ED996AD497}"/>
          </ac:spMkLst>
        </pc:spChg>
        <pc:spChg chg="add mod">
          <ac:chgData name="Luidéo De Rochefort" userId="d3130658c21d2d5c" providerId="LiveId" clId="{A92E68B3-F106-4441-9DFA-FECAA1FF04AB}" dt="2021-06-16T09:34:15.100" v="383"/>
          <ac:spMkLst>
            <pc:docMk/>
            <pc:sldMk cId="3591630310" sldId="261"/>
            <ac:spMk id="10" creationId="{A278C831-BFBE-49D8-B034-ECE0EBDCF8B0}"/>
          </ac:spMkLst>
        </pc:spChg>
      </pc:sldChg>
      <pc:sldChg chg="addSp delSp modSp mod setBg">
        <pc:chgData name="Luidéo De Rochefort" userId="d3130658c21d2d5c" providerId="LiveId" clId="{A92E68B3-F106-4441-9DFA-FECAA1FF04AB}" dt="2021-06-16T09:42:00.967" v="834" actId="26606"/>
        <pc:sldMkLst>
          <pc:docMk/>
          <pc:sldMk cId="1834927387" sldId="262"/>
        </pc:sldMkLst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5" creationId="{689323A7-0A45-AE4C-91C1-7523D11EC5E6}"/>
          </ac:spMkLst>
        </pc:spChg>
        <pc:spChg chg="del">
          <ac:chgData name="Luidéo De Rochefort" userId="d3130658c21d2d5c" providerId="LiveId" clId="{A92E68B3-F106-4441-9DFA-FECAA1FF04AB}" dt="2021-06-16T09:34:27.765" v="386" actId="478"/>
          <ac:spMkLst>
            <pc:docMk/>
            <pc:sldMk cId="1834927387" sldId="262"/>
            <ac:spMk id="6" creationId="{5EFB3F52-B973-40FE-8326-132CA131348F}"/>
          </ac:spMkLst>
        </pc:spChg>
        <pc:spChg chg="add mod or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" creationId="{915B9AE2-1D91-4A7C-83C7-930BC576B06E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1" creationId="{DAD47858-7A44-47E5-AC94-E528B41D13BB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3" creationId="{FC8E1F57-C485-4616-AC2C-9D68B15F8603}"/>
          </ac:spMkLst>
        </pc:spChg>
        <pc:grpChg chg="add">
          <ac:chgData name="Luidéo De Rochefort" userId="d3130658c21d2d5c" providerId="LiveId" clId="{A92E68B3-F106-4441-9DFA-FECAA1FF04AB}" dt="2021-06-16T09:42:00.967" v="834" actId="26606"/>
          <ac:grpSpMkLst>
            <pc:docMk/>
            <pc:sldMk cId="1834927387" sldId="262"/>
            <ac:grpSpMk id="75" creationId="{FADEB545-5434-4CBC-9EA1-61C6A7118FD9}"/>
          </ac:grpSpMkLst>
        </pc:grpChg>
        <pc:picChg chg="mod">
          <ac:chgData name="Luidéo De Rochefort" userId="d3130658c21d2d5c" providerId="LiveId" clId="{A92E68B3-F106-4441-9DFA-FECAA1FF04AB}" dt="2021-06-16T09:42:00.967" v="834" actId="2660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8:10.709" v="840" actId="1076"/>
        <pc:sldMkLst>
          <pc:docMk/>
          <pc:sldMk cId="599189809" sldId="263"/>
        </pc:sldMkLst>
        <pc:spChg chg="del mod">
          <ac:chgData name="Luidéo De Rochefort" userId="d3130658c21d2d5c" providerId="LiveId" clId="{A92E68B3-F106-4441-9DFA-FECAA1FF04AB}" dt="2021-06-16T09:47:54.743" v="838" actId="478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5" creationId="{90E24CB8-66A7-1F40-92EF-BB01AA41CA7A}"/>
          </ac:spMkLst>
        </pc:spChg>
        <pc:spChg chg="del">
          <ac:chgData name="Luidéo De Rochefort" userId="d3130658c21d2d5c" providerId="LiveId" clId="{A92E68B3-F106-4441-9DFA-FECAA1FF04AB}" dt="2021-06-16T09:36:14.205" v="449" actId="478"/>
          <ac:spMkLst>
            <pc:docMk/>
            <pc:sldMk cId="599189809" sldId="263"/>
            <ac:spMk id="6" creationId="{7BD60374-7343-44A7-9364-7332B3F69B58}"/>
          </ac:spMkLst>
        </pc:spChg>
        <pc:spChg chg="add mod ord">
          <ac:chgData name="Luidéo De Rochefort" userId="d3130658c21d2d5c" providerId="LiveId" clId="{A92E68B3-F106-4441-9DFA-FECAA1FF04AB}" dt="2021-06-16T09:48:10.709" v="840" actId="1076"/>
          <ac:spMkLst>
            <pc:docMk/>
            <pc:sldMk cId="599189809" sldId="263"/>
            <ac:spMk id="7" creationId="{17559361-A385-46D4-B900-4BE56D0BD093}"/>
          </ac:spMkLst>
        </pc:spChg>
        <pc:spChg chg="add del mod">
          <ac:chgData name="Luidéo De Rochefort" userId="d3130658c21d2d5c" providerId="LiveId" clId="{A92E68B3-F106-4441-9DFA-FECAA1FF04AB}" dt="2021-06-16T09:47:59.533" v="839" actId="478"/>
          <ac:spMkLst>
            <pc:docMk/>
            <pc:sldMk cId="599189809" sldId="263"/>
            <ac:spMk id="8" creationId="{E0323F5F-8F6C-4F92-BDE1-AF0DB60A68A6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3" creationId="{A14CE2B0-0F0F-433D-8ED6-770921C984DF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5" creationId="{54047A07-72EC-41BC-A55F-C264F639FB20}"/>
          </ac:spMkLst>
        </pc:spChg>
        <pc:picChg chg="add">
          <ac:chgData name="Luidéo De Rochefort" userId="d3130658c21d2d5c" providerId="LiveId" clId="{A92E68B3-F106-4441-9DFA-FECAA1FF04AB}" dt="2021-06-16T09:47:30.058" v="837" actId="26606"/>
          <ac:picMkLst>
            <pc:docMk/>
            <pc:sldMk cId="599189809" sldId="263"/>
            <ac:picMk id="9" creationId="{9541D806-6234-406C-9353-A89EF368BC46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1:09.611" v="879" actId="14100"/>
        <pc:sldMkLst>
          <pc:docMk/>
          <pc:sldMk cId="3886067760" sldId="264"/>
        </pc:sldMkLst>
        <pc:spChg chg="del">
          <ac:chgData name="Luidéo De Rochefort" userId="d3130658c21d2d5c" providerId="LiveId" clId="{A92E68B3-F106-4441-9DFA-FECAA1FF04AB}" dt="2021-06-16T09:18:56.069" v="0" actId="478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49:25.773" v="859" actId="26606"/>
          <ac:spMkLst>
            <pc:docMk/>
            <pc:sldMk cId="3886067760" sldId="264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6:32.347" v="494" actId="478"/>
          <ac:spMkLst>
            <pc:docMk/>
            <pc:sldMk cId="3886067760" sldId="264"/>
            <ac:spMk id="7" creationId="{222FE25B-4705-4798-A8CD-3020EA87D043}"/>
          </ac:spMkLst>
        </pc:spChg>
        <pc:spChg chg="add del mod">
          <ac:chgData name="Luidéo De Rochefort" userId="d3130658c21d2d5c" providerId="LiveId" clId="{A92E68B3-F106-4441-9DFA-FECAA1FF04AB}" dt="2021-06-16T09:18:58.979" v="1" actId="478"/>
          <ac:spMkLst>
            <pc:docMk/>
            <pc:sldMk cId="3886067760" sldId="264"/>
            <ac:spMk id="8" creationId="{1CE56BBD-2CD1-40D3-A0F2-943CCD264D4D}"/>
          </ac:spMkLst>
        </pc:spChg>
        <pc:spChg chg="add mod or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9" creationId="{C0DFBEB4-6D0D-49A6-80ED-5C4CC8D54126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3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1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6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8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20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2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4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6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7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29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0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1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2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4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5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6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0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1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8.158" v="854" actId="26606"/>
          <ac:spMkLst>
            <pc:docMk/>
            <pc:sldMk cId="3886067760" sldId="264"/>
            <ac:spMk id="43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7" creationId="{A14CE2B0-0F0F-433D-8ED6-770921C984DF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8" creationId="{54047A07-72EC-41BC-A55F-C264F639FB20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0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1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2" creationId="{6924602E-A332-4372-B082-086F805CF11A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3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5" creationId="{AD83A341-BD44-4CC6-98EA-1A340BADFCE6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6" creationId="{C0C64351-D358-462B-8481-0A9C4420EA7A}"/>
          </ac:spMkLst>
        </pc:spChg>
        <pc:spChg chg="add mo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7" creationId="{C46B7BB9-B08A-45FE-AE64-E31173CF49BB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8" creationId="{C47847B4-34AE-4784-9831-6525319953BC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5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7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1" creationId="{2550FEC4-B5DD-4289-A5C7-9EA1C9F719DC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2" creationId="{EAF37F7B-10DB-42C1-B6DF-52912D0E5A35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4" creationId="{B60D0427-02A1-4FCC-A96A-C32F7D54204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5" creationId="{64A01B2C-270B-4617-9CE3-8AB51AC0DA3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6" creationId="{3960A255-5D7F-455B-9869-0536C927E47D}"/>
          </ac:spMkLst>
        </pc:spChg>
        <pc:grpChg chg="add del">
          <ac:chgData name="Luidéo De Rochefort" userId="d3130658c21d2d5c" providerId="LiveId" clId="{A92E68B3-F106-4441-9DFA-FECAA1FF04AB}" dt="2021-06-16T09:49:18.158" v="854" actId="26606"/>
          <ac:grpSpMkLst>
            <pc:docMk/>
            <pc:sldMk cId="3886067760" sldId="264"/>
            <ac:grpSpMk id="44" creationId="{F2D81B91-66E8-40A0-9D19-CE9825065599}"/>
          </ac:grpSpMkLst>
        </pc:grpChg>
        <pc:picChg chg="mod">
          <ac:chgData name="Luidéo De Rochefort" userId="d3130658c21d2d5c" providerId="LiveId" clId="{A92E68B3-F106-4441-9DFA-FECAA1FF04AB}" dt="2021-06-16T09:51:09.611" v="879" actId="14100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0:08.378" v="868" actId="26606"/>
        <pc:sldMkLst>
          <pc:docMk/>
          <pc:sldMk cId="3769551070" sldId="265"/>
        </pc:sldMkLst>
        <pc:spChg chg="del">
          <ac:chgData name="Luidéo De Rochefort" userId="d3130658c21d2d5c" providerId="LiveId" clId="{A92E68B3-F106-4441-9DFA-FECAA1FF04AB}" dt="2021-06-16T09:19:18.043" v="3" actId="478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1.553" v="554" actId="478"/>
          <ac:spMkLst>
            <pc:docMk/>
            <pc:sldMk cId="3769551070" sldId="265"/>
            <ac:spMk id="7" creationId="{D4DE854F-4CCB-4BB7-973D-F29F54D9CAEC}"/>
          </ac:spMkLst>
        </pc:spChg>
        <pc:spChg chg="add del mod">
          <ac:chgData name="Luidéo De Rochefort" userId="d3130658c21d2d5c" providerId="LiveId" clId="{A92E68B3-F106-4441-9DFA-FECAA1FF04AB}" dt="2021-06-16T09:19:23.265" v="4" actId="478"/>
          <ac:spMkLst>
            <pc:docMk/>
            <pc:sldMk cId="3769551070" sldId="265"/>
            <ac:spMk id="8" creationId="{77AA6528-730D-487A-B858-E8C3704555AD}"/>
          </ac:spMkLst>
        </pc:spChg>
        <pc:spChg chg="add del mod">
          <ac:chgData name="Luidéo De Rochefort" userId="d3130658c21d2d5c" providerId="LiveId" clId="{A92E68B3-F106-4441-9DFA-FECAA1FF04AB}" dt="2021-06-16T09:37:04.882" v="550" actId="21"/>
          <ac:spMkLst>
            <pc:docMk/>
            <pc:sldMk cId="3769551070" sldId="265"/>
            <ac:spMk id="9" creationId="{46B7B6D6-D68A-474C-B5F9-9EF3E6D58DCD}"/>
          </ac:spMkLst>
        </pc:spChg>
        <pc:spChg chg="add del mod">
          <ac:chgData name="Luidéo De Rochefort" userId="d3130658c21d2d5c" providerId="LiveId" clId="{A92E68B3-F106-4441-9DFA-FECAA1FF04AB}" dt="2021-06-16T09:37:07.282" v="551" actId="478"/>
          <ac:spMkLst>
            <pc:docMk/>
            <pc:sldMk cId="3769551070" sldId="265"/>
            <ac:spMk id="11" creationId="{3EA40A87-1422-4109-BDFE-394D8FBCB610}"/>
          </ac:spMkLst>
        </pc:spChg>
        <pc:spChg chg="add del mod">
          <ac:chgData name="Luidéo De Rochefort" userId="d3130658c21d2d5c" providerId="LiveId" clId="{A92E68B3-F106-4441-9DFA-FECAA1FF04AB}" dt="2021-06-16T09:37:09.371" v="553"/>
          <ac:spMkLst>
            <pc:docMk/>
            <pc:sldMk cId="3769551070" sldId="265"/>
            <ac:spMk id="12" creationId="{02F6DA89-9E86-4F59-985A-106091B1D02F}"/>
          </ac:spMkLst>
        </pc:spChg>
        <pc:spChg chg="add mod or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13" creationId="{FF5A975A-6DFC-4EA9-95A9-398043BC1D2E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17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1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0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4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5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9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30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2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3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4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5" creationId="{3960A255-5D7F-455B-9869-0536C927E47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7" creationId="{5DECD56C-FF89-48FE-A3C5-9D8B341854C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8" creationId="{9C581D33-59DD-4E2E-83E1-EC7AECD501E7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9" creationId="{E255351E-3E90-4324-874A-1A2EBAFAA0A6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0" creationId="{E3777CD7-95C1-45EB-91AE-369E6C965649}"/>
          </ac:spMkLst>
        </pc:spChg>
        <pc:picChg chg="mod">
          <ac:chgData name="Luidéo De Rochefort" userId="d3130658c21d2d5c" providerId="LiveId" clId="{A92E68B3-F106-4441-9DFA-FECAA1FF04AB}" dt="2021-06-16T09:50:08.378" v="868" actId="2660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delSp modSp mod">
        <pc:chgData name="Luidéo De Rochefort" userId="d3130658c21d2d5c" providerId="LiveId" clId="{A92E68B3-F106-4441-9DFA-FECAA1FF04AB}" dt="2021-06-16T09:37:25.183" v="566"/>
        <pc:sldMkLst>
          <pc:docMk/>
          <pc:sldMk cId="718073154" sldId="266"/>
        </pc:sldMkLst>
        <pc:spChg chg="del">
          <ac:chgData name="Luidéo De Rochefort" userId="d3130658c21d2d5c" providerId="LiveId" clId="{A92E68B3-F106-4441-9DFA-FECAA1FF04AB}" dt="2021-06-16T09:19:43.417" v="6" actId="478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6.297" v="556" actId="478"/>
          <ac:spMkLst>
            <pc:docMk/>
            <pc:sldMk cId="718073154" sldId="266"/>
            <ac:spMk id="6" creationId="{AB3035D7-A505-4EDD-9F6F-9AA667E8B754}"/>
          </ac:spMkLst>
        </pc:spChg>
        <pc:spChg chg="add del mod">
          <ac:chgData name="Luidéo De Rochefort" userId="d3130658c21d2d5c" providerId="LiveId" clId="{A92E68B3-F106-4441-9DFA-FECAA1FF04AB}" dt="2021-06-16T09:19:48.759" v="7" actId="478"/>
          <ac:spMkLst>
            <pc:docMk/>
            <pc:sldMk cId="718073154" sldId="266"/>
            <ac:spMk id="8" creationId="{907D73B3-F219-4916-841D-67B592DB321B}"/>
          </ac:spMkLst>
        </pc:spChg>
        <pc:spChg chg="add mod">
          <ac:chgData name="Luidéo De Rochefort" userId="d3130658c21d2d5c" providerId="LiveId" clId="{A92E68B3-F106-4441-9DFA-FECAA1FF04AB}" dt="2021-06-16T09:37:25.183" v="566"/>
          <ac:spMkLst>
            <pc:docMk/>
            <pc:sldMk cId="718073154" sldId="266"/>
            <ac:spMk id="9" creationId="{A20E7840-C5FB-4972-AE8D-687DDE2330F8}"/>
          </ac:spMkLst>
        </pc:spChg>
      </pc:sldChg>
      <pc:sldChg chg="addSp delSp modSp mod">
        <pc:chgData name="Luidéo De Rochefort" userId="d3130658c21d2d5c" providerId="LiveId" clId="{A92E68B3-F106-4441-9DFA-FECAA1FF04AB}" dt="2021-06-16T09:53:40.597" v="957"/>
        <pc:sldMkLst>
          <pc:docMk/>
          <pc:sldMk cId="214369967" sldId="267"/>
        </pc:sldMkLst>
        <pc:spChg chg="del">
          <ac:chgData name="Luidéo De Rochefort" userId="d3130658c21d2d5c" providerId="LiveId" clId="{A92E68B3-F106-4441-9DFA-FECAA1FF04AB}" dt="2021-06-16T09:19:59.312" v="9" actId="478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7:51.166" v="567" actId="478"/>
          <ac:spMkLst>
            <pc:docMk/>
            <pc:sldMk cId="214369967" sldId="267"/>
            <ac:spMk id="6" creationId="{FD2CEA27-0EF6-4E48-BEC0-0469058D6F87}"/>
          </ac:spMkLst>
        </pc:spChg>
        <pc:spChg chg="add del mod">
          <ac:chgData name="Luidéo De Rochefort" userId="d3130658c21d2d5c" providerId="LiveId" clId="{A92E68B3-F106-4441-9DFA-FECAA1FF04AB}" dt="2021-06-16T09:20:02.518" v="10" actId="478"/>
          <ac:spMkLst>
            <pc:docMk/>
            <pc:sldMk cId="214369967" sldId="267"/>
            <ac:spMk id="8" creationId="{811B001F-AE2E-4B6D-A04B-F20C8B0F3170}"/>
          </ac:spMkLst>
        </pc:spChg>
        <pc:spChg chg="add mod">
          <ac:chgData name="Luidéo De Rochefort" userId="d3130658c21d2d5c" providerId="LiveId" clId="{A92E68B3-F106-4441-9DFA-FECAA1FF04AB}" dt="2021-06-16T09:53:40.597" v="957"/>
          <ac:spMkLst>
            <pc:docMk/>
            <pc:sldMk cId="214369967" sldId="267"/>
            <ac:spMk id="9" creationId="{D2F03F7D-7C76-41C7-83DD-5F27386F850A}"/>
          </ac:spMkLst>
        </pc:spChg>
      </pc:sldChg>
      <pc:sldChg chg="addSp delSp modSp mod">
        <pc:chgData name="Luidéo De Rochefort" userId="d3130658c21d2d5c" providerId="LiveId" clId="{A92E68B3-F106-4441-9DFA-FECAA1FF04AB}" dt="2021-06-16T09:38:11.109" v="619"/>
        <pc:sldMkLst>
          <pc:docMk/>
          <pc:sldMk cId="1551416303" sldId="268"/>
        </pc:sldMkLst>
        <pc:spChg chg="del">
          <ac:chgData name="Luidéo De Rochefort" userId="d3130658c21d2d5c" providerId="LiveId" clId="{A92E68B3-F106-4441-9DFA-FECAA1FF04AB}" dt="2021-06-16T09:20:11.496" v="12" actId="478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05.334" v="607" actId="478"/>
          <ac:spMkLst>
            <pc:docMk/>
            <pc:sldMk cId="1551416303" sldId="268"/>
            <ac:spMk id="6" creationId="{3AB246C8-7909-4DB4-8ED2-4AB06F9962EE}"/>
          </ac:spMkLst>
        </pc:spChg>
        <pc:spChg chg="add del mod">
          <ac:chgData name="Luidéo De Rochefort" userId="d3130658c21d2d5c" providerId="LiveId" clId="{A92E68B3-F106-4441-9DFA-FECAA1FF04AB}" dt="2021-06-16T09:20:15.717" v="13" actId="478"/>
          <ac:spMkLst>
            <pc:docMk/>
            <pc:sldMk cId="1551416303" sldId="268"/>
            <ac:spMk id="8" creationId="{E86DA25D-4370-4663-B951-F538377F9AEA}"/>
          </ac:spMkLst>
        </pc:spChg>
        <pc:spChg chg="add mod">
          <ac:chgData name="Luidéo De Rochefort" userId="d3130658c21d2d5c" providerId="LiveId" clId="{A92E68B3-F106-4441-9DFA-FECAA1FF04AB}" dt="2021-06-16T09:38:11.109" v="619"/>
          <ac:spMkLst>
            <pc:docMk/>
            <pc:sldMk cId="1551416303" sldId="268"/>
            <ac:spMk id="13" creationId="{955B0439-5867-4F2C-8371-9A2454AA2190}"/>
          </ac:spMkLst>
        </pc:spChg>
      </pc:sldChg>
      <pc:sldChg chg="addSp delSp modSp mod">
        <pc:chgData name="Luidéo De Rochefort" userId="d3130658c21d2d5c" providerId="LiveId" clId="{A92E68B3-F106-4441-9DFA-FECAA1FF04AB}" dt="2021-06-17T06:59:22.800" v="983" actId="20577"/>
        <pc:sldMkLst>
          <pc:docMk/>
          <pc:sldMk cId="3001688241" sldId="269"/>
        </pc:sldMkLst>
        <pc:spChg chg="del">
          <ac:chgData name="Luidéo De Rochefort" userId="d3130658c21d2d5c" providerId="LiveId" clId="{A92E68B3-F106-4441-9DFA-FECAA1FF04AB}" dt="2021-06-16T09:20:23.454" v="15" actId="478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7T06:59:22.800" v="983" actId="20577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16.885" v="620" actId="478"/>
          <ac:spMkLst>
            <pc:docMk/>
            <pc:sldMk cId="3001688241" sldId="269"/>
            <ac:spMk id="6" creationId="{D4A79585-EA8A-4FC3-A65B-B606205080E4}"/>
          </ac:spMkLst>
        </pc:spChg>
        <pc:spChg chg="add del mod">
          <ac:chgData name="Luidéo De Rochefort" userId="d3130658c21d2d5c" providerId="LiveId" clId="{A92E68B3-F106-4441-9DFA-FECAA1FF04AB}" dt="2021-06-16T09:20:25.701" v="16" actId="478"/>
          <ac:spMkLst>
            <pc:docMk/>
            <pc:sldMk cId="3001688241" sldId="269"/>
            <ac:spMk id="8" creationId="{50892ED1-0279-45AA-92FC-281081E3CE0F}"/>
          </ac:spMkLst>
        </pc:spChg>
        <pc:spChg chg="add mod">
          <ac:chgData name="Luidéo De Rochefort" userId="d3130658c21d2d5c" providerId="LiveId" clId="{A92E68B3-F106-4441-9DFA-FECAA1FF04AB}" dt="2021-06-16T09:38:26.987" v="648"/>
          <ac:spMkLst>
            <pc:docMk/>
            <pc:sldMk cId="3001688241" sldId="269"/>
            <ac:spMk id="9" creationId="{7C987953-F4CC-4962-9EDA-9777F2D56506}"/>
          </ac:spMkLst>
        </pc:spChg>
      </pc:sldChg>
      <pc:sldChg chg="addSp delSp modSp mod">
        <pc:chgData name="Luidéo De Rochefort" userId="d3130658c21d2d5c" providerId="LiveId" clId="{A92E68B3-F106-4441-9DFA-FECAA1FF04AB}" dt="2021-06-16T09:38:37.363" v="674"/>
        <pc:sldMkLst>
          <pc:docMk/>
          <pc:sldMk cId="3800518142" sldId="270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8:30.180" v="649" actId="478"/>
          <ac:spMkLst>
            <pc:docMk/>
            <pc:sldMk cId="3800518142" sldId="270"/>
            <ac:spMk id="6" creationId="{FC756821-9476-49F0-8C3C-A126497327D2}"/>
          </ac:spMkLst>
        </pc:spChg>
        <pc:spChg chg="add mod">
          <ac:chgData name="Luidéo De Rochefort" userId="d3130658c21d2d5c" providerId="LiveId" clId="{A92E68B3-F106-4441-9DFA-FECAA1FF04AB}" dt="2021-06-16T09:38:37.363" v="674"/>
          <ac:spMkLst>
            <pc:docMk/>
            <pc:sldMk cId="3800518142" sldId="270"/>
            <ac:spMk id="8" creationId="{80F73234-DA7F-45B8-8DAF-D2DDF860BDF4}"/>
          </ac:spMkLst>
        </pc:spChg>
      </pc:sldChg>
      <pc:sldChg chg="addSp delSp modSp mod">
        <pc:chgData name="Luidéo De Rochefort" userId="d3130658c21d2d5c" providerId="LiveId" clId="{A92E68B3-F106-4441-9DFA-FECAA1FF04AB}" dt="2021-06-16T09:39:10.617" v="708"/>
        <pc:sldMkLst>
          <pc:docMk/>
          <pc:sldMk cId="3654344824" sldId="27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01.673" v="675" actId="478"/>
          <ac:spMkLst>
            <pc:docMk/>
            <pc:sldMk cId="3654344824" sldId="271"/>
            <ac:spMk id="6" creationId="{3F40243F-515A-4558-A674-96BECE80718A}"/>
          </ac:spMkLst>
        </pc:spChg>
        <pc:spChg chg="add mod">
          <ac:chgData name="Luidéo De Rochefort" userId="d3130658c21d2d5c" providerId="LiveId" clId="{A92E68B3-F106-4441-9DFA-FECAA1FF04AB}" dt="2021-06-16T09:39:10.617" v="708"/>
          <ac:spMkLst>
            <pc:docMk/>
            <pc:sldMk cId="3654344824" sldId="271"/>
            <ac:spMk id="7" creationId="{F2DDDAD1-BC39-498B-B867-D4200C5D75A9}"/>
          </ac:spMkLst>
        </pc:spChg>
      </pc:sldChg>
      <pc:sldChg chg="addSp delSp modSp mod">
        <pc:chgData name="Luidéo De Rochefort" userId="d3130658c21d2d5c" providerId="LiveId" clId="{A92E68B3-F106-4441-9DFA-FECAA1FF04AB}" dt="2021-06-16T09:39:30.535" v="770"/>
        <pc:sldMkLst>
          <pc:docMk/>
          <pc:sldMk cId="637306209" sldId="272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15.057" v="709" actId="478"/>
          <ac:spMkLst>
            <pc:docMk/>
            <pc:sldMk cId="637306209" sldId="272"/>
            <ac:spMk id="6" creationId="{65DB9F44-6843-48B0-AED6-ABF953A7633E}"/>
          </ac:spMkLst>
        </pc:spChg>
        <pc:spChg chg="add mod">
          <ac:chgData name="Luidéo De Rochefort" userId="d3130658c21d2d5c" providerId="LiveId" clId="{A92E68B3-F106-4441-9DFA-FECAA1FF04AB}" dt="2021-06-16T09:39:30.535" v="770"/>
          <ac:spMkLst>
            <pc:docMk/>
            <pc:sldMk cId="637306209" sldId="272"/>
            <ac:spMk id="7" creationId="{105B8F45-2DCC-406D-9AB7-EE064EA39BD4}"/>
          </ac:spMkLst>
        </pc:spChg>
      </pc:sldChg>
      <pc:sldChg chg="addSp delSp modSp mod">
        <pc:chgData name="Luidéo De Rochefort" userId="d3130658c21d2d5c" providerId="LiveId" clId="{A92E68B3-F106-4441-9DFA-FECAA1FF04AB}" dt="2021-06-16T09:39:55.717" v="830"/>
        <pc:sldMkLst>
          <pc:docMk/>
          <pc:sldMk cId="1797672007" sldId="273"/>
        </pc:sldMkLst>
        <pc:spChg chg="del mod">
          <ac:chgData name="Luidéo De Rochefort" userId="d3130658c21d2d5c" providerId="LiveId" clId="{A92E68B3-F106-4441-9DFA-FECAA1FF04AB}" dt="2021-06-16T09:39:35.585" v="771" actId="478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Luidéo De Rochefort" userId="d3130658c21d2d5c" providerId="LiveId" clId="{A92E68B3-F106-4441-9DFA-FECAA1FF04AB}" dt="2021-06-16T09:39:41.176" v="774" actId="478"/>
          <ac:spMkLst>
            <pc:docMk/>
            <pc:sldMk cId="1797672007" sldId="273"/>
            <ac:spMk id="7" creationId="{C66CAE37-AD00-4F10-AD0B-A9BC42ADDE9E}"/>
          </ac:spMkLst>
        </pc:spChg>
        <pc:spChg chg="add del mod">
          <ac:chgData name="Luidéo De Rochefort" userId="d3130658c21d2d5c" providerId="LiveId" clId="{A92E68B3-F106-4441-9DFA-FECAA1FF04AB}" dt="2021-06-16T09:39:37.370" v="773"/>
          <ac:spMkLst>
            <pc:docMk/>
            <pc:sldMk cId="1797672007" sldId="273"/>
            <ac:spMk id="8" creationId="{8B4A31BD-8408-4DBA-A00F-1B4232C6B132}"/>
          </ac:spMkLst>
        </pc:spChg>
        <pc:spChg chg="add mod">
          <ac:chgData name="Luidéo De Rochefort" userId="d3130658c21d2d5c" providerId="LiveId" clId="{A92E68B3-F106-4441-9DFA-FECAA1FF04AB}" dt="2021-06-16T09:39:55.717" v="830"/>
          <ac:spMkLst>
            <pc:docMk/>
            <pc:sldMk cId="1797672007" sldId="273"/>
            <ac:spMk id="9" creationId="{556735E9-203D-4187-9DF2-98A19E6D4576}"/>
          </ac:spMkLst>
        </pc:spChg>
      </pc:sldChg>
      <pc:sldChg chg="addSp delSp modSp mod">
        <pc:chgData name="Luidéo De Rochefort" userId="d3130658c21d2d5c" providerId="LiveId" clId="{A92E68B3-F106-4441-9DFA-FECAA1FF04AB}" dt="2021-06-16T09:34:03.173" v="363"/>
        <pc:sldMkLst>
          <pc:docMk/>
          <pc:sldMk cId="3917932119" sldId="276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1:16.689" v="219" actId="478"/>
          <ac:spMkLst>
            <pc:docMk/>
            <pc:sldMk cId="3917932119" sldId="276"/>
            <ac:spMk id="11" creationId="{F689892F-D764-4D67-87FB-C28DB57F2A0F}"/>
          </ac:spMkLst>
        </pc:spChg>
        <pc:spChg chg="add del mod">
          <ac:chgData name="Luidéo De Rochefort" userId="d3130658c21d2d5c" providerId="LiveId" clId="{A92E68B3-F106-4441-9DFA-FECAA1FF04AB}" dt="2021-06-16T09:33:54.670" v="336" actId="478"/>
          <ac:spMkLst>
            <pc:docMk/>
            <pc:sldMk cId="3917932119" sldId="276"/>
            <ac:spMk id="12" creationId="{96629948-5B72-4AFD-B076-B9A1C4D8DC22}"/>
          </ac:spMkLst>
        </pc:spChg>
        <pc:spChg chg="add mod">
          <ac:chgData name="Luidéo De Rochefort" userId="d3130658c21d2d5c" providerId="LiveId" clId="{A92E68B3-F106-4441-9DFA-FECAA1FF04AB}" dt="2021-06-16T09:34:03.173" v="363"/>
          <ac:spMkLst>
            <pc:docMk/>
            <pc:sldMk cId="3917932119" sldId="276"/>
            <ac:spMk id="13" creationId="{2A31B1A0-5CDA-40BF-97B1-72BBAB8188A7}"/>
          </ac:spMkLst>
        </pc:spChg>
      </pc:sldChg>
      <pc:sldChg chg="addSp delSp modSp mod">
        <pc:chgData name="Luidéo De Rochefort" userId="d3130658c21d2d5c" providerId="LiveId" clId="{A92E68B3-F106-4441-9DFA-FECAA1FF04AB}" dt="2021-06-16T09:33:44.751" v="335" actId="478"/>
        <pc:sldMkLst>
          <pc:docMk/>
          <pc:sldMk cId="2652652797" sldId="277"/>
        </pc:sldMkLst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3" creationId="{F72FACA6-0D67-4D65-AE91-A4B0579FC90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5" creationId="{DBD2842D-BFE4-DD44-98E3-4D8552018F78}"/>
          </ac:spMkLst>
        </pc:spChg>
        <pc:spChg chg="del mod">
          <ac:chgData name="Luidéo De Rochefort" userId="d3130658c21d2d5c" providerId="LiveId" clId="{A92E68B3-F106-4441-9DFA-FECAA1FF04AB}" dt="2021-06-16T09:30:47.395" v="216" actId="478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Luidéo De Rochefort" userId="d3130658c21d2d5c" providerId="LiveId" clId="{A92E68B3-F106-4441-9DFA-FECAA1FF04AB}" dt="2021-06-16T09:33:44.751" v="335" actId="478"/>
          <ac:spMkLst>
            <pc:docMk/>
            <pc:sldMk cId="2652652797" sldId="277"/>
            <ac:spMk id="21" creationId="{7CA6F10A-407A-43F7-ABF1-A3F75EFA1EE4}"/>
          </ac:spMkLst>
        </pc:spChg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22" creationId="{0E8BBDF1-6AFE-44F7-9049-372EC24B2BBC}"/>
          </ac:spMkLst>
        </pc:spChg>
      </pc:sldChg>
      <pc:sldChg chg="modSp add mod">
        <pc:chgData name="Luidéo De Rochefort" userId="d3130658c21d2d5c" providerId="LiveId" clId="{A92E68B3-F106-4441-9DFA-FECAA1FF04AB}" dt="2021-06-16T09:53:59.020" v="981"/>
        <pc:sldMkLst>
          <pc:docMk/>
          <pc:sldMk cId="1416067199" sldId="278"/>
        </pc:sldMkLst>
        <pc:spChg chg="mod">
          <ac:chgData name="Luidéo De Rochefort" userId="d3130658c21d2d5c" providerId="LiveId" clId="{A92E68B3-F106-4441-9DFA-FECAA1FF04AB}" dt="2021-06-16T09:53:59.020" v="981"/>
          <ac:spMkLst>
            <pc:docMk/>
            <pc:sldMk cId="1416067199" sldId="278"/>
            <ac:spMk id="9" creationId="{D2F03F7D-7C76-41C7-83DD-5F27386F850A}"/>
          </ac:spMkLst>
        </pc:spChg>
      </pc:sldChg>
      <pc:sldChg chg="modSp add mod ord">
        <pc:chgData name="Luidéo De Rochefort" userId="d3130658c21d2d5c" providerId="LiveId" clId="{A92E68B3-F106-4441-9DFA-FECAA1FF04AB}" dt="2021-06-16T09:52:49.612" v="898"/>
        <pc:sldMkLst>
          <pc:docMk/>
          <pc:sldMk cId="3877528322" sldId="279"/>
        </pc:sldMkLst>
        <pc:spChg chg="mod">
          <ac:chgData name="Luidéo De Rochefort" userId="d3130658c21d2d5c" providerId="LiveId" clId="{A92E68B3-F106-4441-9DFA-FECAA1FF04AB}" dt="2021-06-16T09:52:45.499" v="896" actId="20577"/>
          <ac:spMkLst>
            <pc:docMk/>
            <pc:sldMk cId="3877528322" sldId="279"/>
            <ac:spMk id="9" creationId="{D2F03F7D-7C76-41C7-83DD-5F27386F850A}"/>
          </ac:spMkLst>
        </pc:spChg>
      </pc:sldChg>
      <pc:sldMasterChg chg="modTransition modSldLayout">
        <pc:chgData name="Luidéo De Rochefort" userId="d3130658c21d2d5c" providerId="LiveId" clId="{A92E68B3-F106-4441-9DFA-FECAA1FF04AB}" dt="2021-06-16T09:22:42.261" v="72"/>
        <pc:sldMasterMkLst>
          <pc:docMk/>
          <pc:sldMasterMk cId="127076328" sldId="2147483959"/>
        </pc:sldMasterMkLst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71865601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30201969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71920782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417869722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140291772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60369760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1998970421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614330157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017956721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968548667" sldId="214748397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5.021" v="57"/>
        <pc:sldMasterMkLst>
          <pc:docMk/>
          <pc:sldMasterMk cId="213172531" sldId="2147483959"/>
        </pc:sldMasterMkLst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630810642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68648452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597287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341547050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661688907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48235111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028141075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16588786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14028731" sldId="2147483968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211143685" sldId="2147483969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773890714" sldId="214748397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4.396" v="56"/>
        <pc:sldMasterMkLst>
          <pc:docMk/>
          <pc:sldMasterMk cId="3859647866" sldId="2147483971"/>
        </pc:sldMasterMkLst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270964482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87941874" sldId="2147483973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6197461" sldId="2147483974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898076565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4156525110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08414104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58150812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917589407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2439124299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75304957" sldId="214748398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12363839" sldId="214748398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2:58.218" v="92"/>
        <pc:sldMasterMkLst>
          <pc:docMk/>
          <pc:sldMasterMk cId="255995144" sldId="2147483974"/>
        </pc:sldMasterMkLst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85838919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301176442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068958772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522187967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298467876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830801970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247008010" sldId="2147483981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744138345" sldId="2147483982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154024486" sldId="214748398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644416917" sldId="2147483988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717" v="55"/>
        <pc:sldMasterMkLst>
          <pc:docMk/>
          <pc:sldMasterMk cId="833934693" sldId="2147483988"/>
        </pc:sldMasterMkLst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001948348" sldId="2147483989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092988234" sldId="2147483990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777465835" sldId="2147483991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535035835" sldId="2147483992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80665255" sldId="214748399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446203636" sldId="2147483994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679007028" sldId="2147483995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903693627" sldId="2147483996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891475051" sldId="2147483997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544035819" sldId="214748400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394672154" sldId="214748400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052" v="54"/>
        <pc:sldMasterMkLst>
          <pc:docMk/>
          <pc:sldMasterMk cId="134523376" sldId="2147484005"/>
        </pc:sldMasterMkLst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901128538" sldId="2147484006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683932332" sldId="2147484007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129224383" sldId="2147484008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765756373" sldId="2147484009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520754304" sldId="2147484010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848699556" sldId="2147484011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770923866" sldId="2147484012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30133853" sldId="2147484013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3529634805" sldId="2147484014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489762855" sldId="2147484015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41947214" sldId="214748401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2.341" v="53"/>
        <pc:sldMasterMkLst>
          <pc:docMk/>
          <pc:sldMasterMk cId="3234263038" sldId="2147484017"/>
        </pc:sldMasterMkLst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278049491" sldId="2147484018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78515609" sldId="2147484019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588776734" sldId="2147484020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48333015" sldId="2147484021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548184768" sldId="2147484022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073094140" sldId="214748402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822527585" sldId="2147484024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19288883" sldId="2147484025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452765106" sldId="2147484026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47601187" sldId="214748403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05441908" sldId="214748403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1.588" v="51"/>
        <pc:sldMasterMkLst>
          <pc:docMk/>
          <pc:sldMasterMk cId="193376987" sldId="2147484035"/>
        </pc:sldMasterMkLst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584675410" sldId="2147484036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429746509" sldId="2147484037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44746792" sldId="2147484038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799260803" sldId="2147484039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596701339" sldId="2147484040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04481211" sldId="2147484041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786116113" sldId="2147484042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84877741" sldId="2147484043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4144981607" sldId="2147484044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829995045" sldId="2147484045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155666530" sldId="214748404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917" v="49"/>
        <pc:sldMasterMkLst>
          <pc:docMk/>
          <pc:sldMasterMk cId="4218745316" sldId="2147484047"/>
        </pc:sldMasterMkLst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26272317" sldId="2147484048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29478092" sldId="2147484049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279149380" sldId="2147484050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2582620" sldId="2147484051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827158693" sldId="2147484052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42518893" sldId="214748405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78303709" sldId="2147484054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079245760" sldId="2147484055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16854884" sldId="2147484056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412376218" sldId="214748406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4177998887" sldId="214748406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393" v="47"/>
        <pc:sldMasterMkLst>
          <pc:docMk/>
          <pc:sldMasterMk cId="2641768392" sldId="2147484065"/>
        </pc:sldMasterMkLst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457890031" sldId="2147484066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836191412" sldId="2147484067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687779446" sldId="2147484068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328840968" sldId="2147484069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5202188" sldId="214748407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2383718" sldId="2147484071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795407543" sldId="2147484072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159773010" sldId="2147484073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058791042" sldId="2147484074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719801027" sldId="214748408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453159559" sldId="214748408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941" v="45"/>
        <pc:sldMasterMkLst>
          <pc:docMk/>
          <pc:sldMasterMk cId="3539016169" sldId="2147484082"/>
        </pc:sldMasterMkLst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025473397" sldId="2147484083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3108086787" sldId="2147484084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36567903" sldId="2147484085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43308422" sldId="2147484086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83351710" sldId="2147484087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526648471" sldId="214748408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357547479" sldId="2147484089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91840137" sldId="2147484090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165990355" sldId="2147484091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666362004" sldId="214748409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961423561" sldId="214748409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308" v="44"/>
        <pc:sldMasterMkLst>
          <pc:docMk/>
          <pc:sldMasterMk cId="2485584865" sldId="2147484100"/>
        </pc:sldMasterMkLst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948793618" sldId="2147484101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2542692" sldId="2147484102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4016626133" sldId="2147484103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499142471" sldId="2147484104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742007793" sldId="2147484105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94227734" sldId="2147484106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234953654" sldId="2147484107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82752125" sldId="2147484108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040185459" sldId="2147484109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5623642" sldId="2147484110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710917299" sldId="214748411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8.367" v="43"/>
        <pc:sldMasterMkLst>
          <pc:docMk/>
          <pc:sldMasterMk cId="1938814728" sldId="2147484112"/>
        </pc:sldMasterMkLst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688640984" sldId="2147484113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42113243" sldId="2147484114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477077105" sldId="2147484115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692405960" sldId="2147484116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2728958847" sldId="2147484117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449087565" sldId="2147484118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5676962" sldId="2147484119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96308288" sldId="2147484120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31876981" sldId="2147484121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703391344" sldId="2147484122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4139305822" sldId="214748412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830" v="42"/>
        <pc:sldMasterMkLst>
          <pc:docMk/>
          <pc:sldMasterMk cId="99734462" sldId="2147484124"/>
        </pc:sldMasterMkLst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607476264" sldId="2147484125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4272820032" sldId="2147484126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13199920" sldId="2147484127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457152097" sldId="2147484128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68819831" sldId="214748412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405419178" sldId="2147484130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362562638" sldId="2147484131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65795998" sldId="2147484132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2989186859" sldId="2147484133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01129978" sldId="214748413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21862266" sldId="214748414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567" v="41"/>
        <pc:sldMasterMkLst>
          <pc:docMk/>
          <pc:sldMasterMk cId="3341933464" sldId="2147484141"/>
        </pc:sldMasterMkLst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349232504" sldId="2147484142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6791823" sldId="2147484143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46017" sldId="2147484144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45757289" sldId="2147484145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2987879001" sldId="214748414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037236976" sldId="2147484147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588343795" sldId="2147484148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86191078" sldId="2147484149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4182246876" sldId="2147484150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97181209" sldId="214748415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841095408" sldId="214748415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318" v="40"/>
        <pc:sldMasterMkLst>
          <pc:docMk/>
          <pc:sldMasterMk cId="2255398319" sldId="2147484158"/>
        </pc:sldMasterMkLst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55478995" sldId="2147484159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21914691" sldId="2147484160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087061951" sldId="2147484161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5571868" sldId="2147484162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399781" sldId="2147484163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192787962" sldId="2147484164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53565408" sldId="2147484165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66562791" sldId="2147484166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75310060" sldId="2147484167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70282901" sldId="2147484168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238132770" sldId="214748416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6.816" v="39"/>
        <pc:sldMasterMkLst>
          <pc:docMk/>
          <pc:sldMasterMk cId="42976721" sldId="2147484170"/>
        </pc:sldMasterMkLst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57726111" sldId="2147484171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08816144" sldId="2147484172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07830131" sldId="2147484173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6648244" sldId="2147484174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615089327" sldId="2147484175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75850135" sldId="214748417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38515027" sldId="2147484177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3914304606" sldId="2147484178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356000985" sldId="2147484179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458630469" sldId="214748418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895454933" sldId="2147484187"/>
          </pc:sldLayoutMkLst>
        </pc:sldLayoutChg>
      </pc:sldMasterChg>
    </pc:docChg>
  </pc:docChgLst>
  <pc:docChgLst>
    <pc:chgData name="LOUIS h" userId="3c19b57dbe931898" providerId="LiveId" clId="{086833D3-BB93-444C-B04E-4A08ED523C48}"/>
    <pc:docChg chg="undo custSel modSld">
      <pc:chgData name="LOUIS h" userId="3c19b57dbe931898" providerId="LiveId" clId="{086833D3-BB93-444C-B04E-4A08ED523C48}" dt="2021-06-17T09:04:03.346" v="305"/>
      <pc:docMkLst>
        <pc:docMk/>
      </pc:docMkLst>
      <pc:sldChg chg="addSp delSp modSp mod">
        <pc:chgData name="LOUIS h" userId="3c19b57dbe931898" providerId="LiveId" clId="{086833D3-BB93-444C-B04E-4A08ED523C48}" dt="2021-06-17T07:57:26.283" v="6" actId="1076"/>
        <pc:sldMkLst>
          <pc:docMk/>
          <pc:sldMk cId="3784089036" sldId="256"/>
        </pc:sldMkLst>
        <pc:spChg chg="mod">
          <ac:chgData name="LOUIS h" userId="3c19b57dbe931898" providerId="LiveId" clId="{086833D3-BB93-444C-B04E-4A08ED523C48}" dt="2021-06-17T07:49:22.024" v="1" actId="14838"/>
          <ac:spMkLst>
            <pc:docMk/>
            <pc:sldMk cId="3784089036" sldId="256"/>
            <ac:spMk id="2" creationId="{00000000-0000-0000-0000-000000000000}"/>
          </ac:spMkLst>
        </pc:spChg>
        <pc:picChg chg="add del mod">
          <ac:chgData name="LOUIS h" userId="3c19b57dbe931898" providerId="LiveId" clId="{086833D3-BB93-444C-B04E-4A08ED523C48}" dt="2021-06-17T07:56:54.267" v="3" actId="478"/>
          <ac:picMkLst>
            <pc:docMk/>
            <pc:sldMk cId="3784089036" sldId="256"/>
            <ac:picMk id="4" creationId="{1C065058-DC10-4087-AF4F-BD03674EFC05}"/>
          </ac:picMkLst>
        </pc:picChg>
        <pc:picChg chg="add mod">
          <ac:chgData name="LOUIS h" userId="3c19b57dbe931898" providerId="LiveId" clId="{086833D3-BB93-444C-B04E-4A08ED523C48}" dt="2021-06-17T07:57:26.283" v="6" actId="1076"/>
          <ac:picMkLst>
            <pc:docMk/>
            <pc:sldMk cId="3784089036" sldId="256"/>
            <ac:picMk id="8" creationId="{FC483BA6-041B-4F68-A31E-1C5998A4DE85}"/>
          </ac:picMkLst>
        </pc:picChg>
      </pc:sldChg>
      <pc:sldChg chg="addSp modSp mod setBg modClrScheme modAnim chgLayout">
        <pc:chgData name="LOUIS h" userId="3c19b57dbe931898" providerId="LiveId" clId="{086833D3-BB93-444C-B04E-4A08ED523C48}" dt="2021-06-17T08:48:42.824" v="183"/>
        <pc:sldMkLst>
          <pc:docMk/>
          <pc:sldMk cId="2110402156" sldId="257"/>
        </pc:sldMkLst>
        <pc:spChg chg="mod ord">
          <ac:chgData name="LOUIS h" userId="3c19b57dbe931898" providerId="LiveId" clId="{086833D3-BB93-444C-B04E-4A08ED523C48}" dt="2021-06-17T08:31:33.143" v="33" actId="166"/>
          <ac:spMkLst>
            <pc:docMk/>
            <pc:sldMk cId="2110402156" sldId="257"/>
            <ac:spMk id="2" creationId="{6016A9D5-DC34-3A44-B527-0C48AB27B002}"/>
          </ac:spMkLst>
        </pc:spChg>
        <pc:spChg chg="mod ord">
          <ac:chgData name="LOUIS h" userId="3c19b57dbe931898" providerId="LiveId" clId="{086833D3-BB93-444C-B04E-4A08ED523C48}" dt="2021-06-17T08:29:13.339" v="16" actId="700"/>
          <ac:spMkLst>
            <pc:docMk/>
            <pc:sldMk cId="2110402156" sldId="257"/>
            <ac:spMk id="3" creationId="{DFB09337-4C4F-9C4F-A539-89B7165741C7}"/>
          </ac:spMkLst>
        </pc:spChg>
        <pc:spChg chg="add mod ord">
          <ac:chgData name="LOUIS h" userId="3c19b57dbe931898" providerId="LiveId" clId="{086833D3-BB93-444C-B04E-4A08ED523C48}" dt="2021-06-17T08:37:04.418" v="78" actId="14100"/>
          <ac:spMkLst>
            <pc:docMk/>
            <pc:sldMk cId="2110402156" sldId="257"/>
            <ac:spMk id="4" creationId="{3CCACB49-F139-4C45-89E9-DB9D68B2274B}"/>
          </ac:spMkLst>
        </pc:spChg>
        <pc:spChg chg="mod ord">
          <ac:chgData name="LOUIS h" userId="3c19b57dbe931898" providerId="LiveId" clId="{086833D3-BB93-444C-B04E-4A08ED523C48}" dt="2021-06-17T08:29:13.339" v="16" actId="700"/>
          <ac:spMkLst>
            <pc:docMk/>
            <pc:sldMk cId="2110402156" sldId="257"/>
            <ac:spMk id="5" creationId="{378D96E5-E816-3D4A-B268-97F5CB2590BD}"/>
          </ac:spMkLst>
        </pc:spChg>
        <pc:spChg chg="add mod ord">
          <ac:chgData name="LOUIS h" userId="3c19b57dbe931898" providerId="LiveId" clId="{086833D3-BB93-444C-B04E-4A08ED523C48}" dt="2021-06-17T08:37:19.453" v="82" actId="1076"/>
          <ac:spMkLst>
            <pc:docMk/>
            <pc:sldMk cId="2110402156" sldId="257"/>
            <ac:spMk id="6" creationId="{0772A1F9-FED2-4E53-B2E8-5CDAA4020FC0}"/>
          </ac:spMkLst>
        </pc:spChg>
        <pc:spChg chg="add mod ord">
          <ac:chgData name="LOUIS h" userId="3c19b57dbe931898" providerId="LiveId" clId="{086833D3-BB93-444C-B04E-4A08ED523C48}" dt="2021-06-17T08:37:10.520" v="81" actId="14100"/>
          <ac:spMkLst>
            <pc:docMk/>
            <pc:sldMk cId="2110402156" sldId="257"/>
            <ac:spMk id="8" creationId="{C29BEB82-E74F-49BD-B6CB-82AA03949DFA}"/>
          </ac:spMkLst>
        </pc:spChg>
        <pc:graphicFrameChg chg="mod ord modGraphic">
          <ac:chgData name="LOUIS h" userId="3c19b57dbe931898" providerId="LiveId" clId="{086833D3-BB93-444C-B04E-4A08ED523C48}" dt="2021-06-17T08:29:37.359" v="19" actId="1076"/>
          <ac:graphicFrameMkLst>
            <pc:docMk/>
            <pc:sldMk cId="2110402156" sldId="257"/>
            <ac:graphicFrameMk id="73" creationId="{2A99B0A9-74A3-0945-BB0A-8C06802C91EB}"/>
          </ac:graphicFrameMkLst>
        </pc:graphicFrameChg>
      </pc:sldChg>
      <pc:sldChg chg="addSp delSp modSp mod modTransition setBg modClrScheme delAnim modAnim delDesignElem chgLayout">
        <pc:chgData name="LOUIS h" userId="3c19b57dbe931898" providerId="LiveId" clId="{086833D3-BB93-444C-B04E-4A08ED523C48}" dt="2021-06-17T08:55:32.688" v="215"/>
        <pc:sldMkLst>
          <pc:docMk/>
          <pc:sldMk cId="339349113" sldId="258"/>
        </pc:sldMkLst>
        <pc:spChg chg="mod ord">
          <ac:chgData name="LOUIS h" userId="3c19b57dbe931898" providerId="LiveId" clId="{086833D3-BB93-444C-B04E-4A08ED523C48}" dt="2021-06-17T08:45:07.610" v="126" actId="1076"/>
          <ac:spMkLst>
            <pc:docMk/>
            <pc:sldMk cId="339349113" sldId="258"/>
            <ac:spMk id="2" creationId="{96E56B54-4BEC-B048-AB82-07B4CAA7BEF0}"/>
          </ac:spMkLst>
        </pc:spChg>
        <pc:spChg chg="add del mod">
          <ac:chgData name="LOUIS h" userId="3c19b57dbe931898" providerId="LiveId" clId="{086833D3-BB93-444C-B04E-4A08ED523C48}" dt="2021-06-17T08:47:08.975" v="148" actId="478"/>
          <ac:spMkLst>
            <pc:docMk/>
            <pc:sldMk cId="339349113" sldId="258"/>
            <ac:spMk id="6" creationId="{118E5508-B53C-7142-AF4F-42FC3A1EBD51}"/>
          </ac:spMkLst>
        </pc:spChg>
        <pc:spChg chg="mod ord">
          <ac:chgData name="LOUIS h" userId="3c19b57dbe931898" providerId="LiveId" clId="{086833D3-BB93-444C-B04E-4A08ED523C48}" dt="2021-06-17T08:39:32.604" v="84" actId="700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LOUIS h" userId="3c19b57dbe931898" providerId="LiveId" clId="{086833D3-BB93-444C-B04E-4A08ED523C48}" dt="2021-06-17T08:47:14.421" v="151"/>
          <ac:spMkLst>
            <pc:docMk/>
            <pc:sldMk cId="339349113" sldId="258"/>
            <ac:spMk id="8" creationId="{B9C3D842-F0A2-374F-B265-2B554C095586}"/>
          </ac:spMkLst>
        </pc:spChg>
        <pc:spChg chg="mod ord">
          <ac:chgData name="LOUIS h" userId="3c19b57dbe931898" providerId="LiveId" clId="{086833D3-BB93-444C-B04E-4A08ED523C48}" dt="2021-06-17T08:39:32.604" v="84" actId="700"/>
          <ac:spMkLst>
            <pc:docMk/>
            <pc:sldMk cId="339349113" sldId="258"/>
            <ac:spMk id="9" creationId="{821C4B13-CC6B-0E4D-96B5-A3B802D95E76}"/>
          </ac:spMkLst>
        </pc:spChg>
        <pc:spChg chg="mod">
          <ac:chgData name="LOUIS h" userId="3c19b57dbe931898" providerId="LiveId" clId="{086833D3-BB93-444C-B04E-4A08ED523C48}" dt="2021-06-17T08:45:43.363" v="128" actId="164"/>
          <ac:spMkLst>
            <pc:docMk/>
            <pc:sldMk cId="339349113" sldId="258"/>
            <ac:spMk id="10" creationId="{143EB68E-35CC-C04F-B0A1-531A72E0CA14}"/>
          </ac:spMkLst>
        </pc:spChg>
        <pc:spChg chg="add mod">
          <ac:chgData name="LOUIS h" userId="3c19b57dbe931898" providerId="LiveId" clId="{086833D3-BB93-444C-B04E-4A08ED523C48}" dt="2021-06-17T08:55:17.189" v="213" actId="1076"/>
          <ac:spMkLst>
            <pc:docMk/>
            <pc:sldMk cId="339349113" sldId="258"/>
            <ac:spMk id="14" creationId="{08D3B5B2-4AAE-45F1-9976-1AD244AF937A}"/>
          </ac:spMkLst>
        </pc:spChg>
        <pc:spChg chg="add del mod">
          <ac:chgData name="LOUIS h" userId="3c19b57dbe931898" providerId="LiveId" clId="{086833D3-BB93-444C-B04E-4A08ED523C48}" dt="2021-06-17T08:47:03.749" v="145"/>
          <ac:spMkLst>
            <pc:docMk/>
            <pc:sldMk cId="339349113" sldId="258"/>
            <ac:spMk id="19" creationId="{8DFCC8B9-B412-404F-AAA6-B2A8F6F2DAF2}"/>
          </ac:spMkLst>
        </pc:spChg>
        <pc:spChg chg="add mod">
          <ac:chgData name="LOUIS h" userId="3c19b57dbe931898" providerId="LiveId" clId="{086833D3-BB93-444C-B04E-4A08ED523C48}" dt="2021-06-17T08:48:12.227" v="178" actId="164"/>
          <ac:spMkLst>
            <pc:docMk/>
            <pc:sldMk cId="339349113" sldId="258"/>
            <ac:spMk id="20" creationId="{610A39C4-A514-4DC5-AB80-022271D5FEF0}"/>
          </ac:spMkLst>
        </pc:spChg>
        <pc:spChg chg="del">
          <ac:chgData name="LOUIS h" userId="3c19b57dbe931898" providerId="LiveId" clId="{086833D3-BB93-444C-B04E-4A08ED523C48}" dt="2021-06-17T08:39:32.604" v="84" actId="700"/>
          <ac:spMkLst>
            <pc:docMk/>
            <pc:sldMk cId="339349113" sldId="258"/>
            <ac:spMk id="1030" creationId="{785CAC15-3286-4EDF-BFCC-8ABD4A6C08A2}"/>
          </ac:spMkLst>
        </pc:spChg>
        <pc:spChg chg="del">
          <ac:chgData name="LOUIS h" userId="3c19b57dbe931898" providerId="LiveId" clId="{086833D3-BB93-444C-B04E-4A08ED523C48}" dt="2021-06-17T08:39:32.604" v="84" actId="700"/>
          <ac:spMkLst>
            <pc:docMk/>
            <pc:sldMk cId="339349113" sldId="258"/>
            <ac:spMk id="1031" creationId="{27C8FC7F-7C7F-491C-9FCA-6BCC885DA7BF}"/>
          </ac:spMkLst>
        </pc:spChg>
        <pc:grpChg chg="add mod">
          <ac:chgData name="LOUIS h" userId="3c19b57dbe931898" providerId="LiveId" clId="{086833D3-BB93-444C-B04E-4A08ED523C48}" dt="2021-06-17T08:45:39.887" v="127" actId="164"/>
          <ac:grpSpMkLst>
            <pc:docMk/>
            <pc:sldMk cId="339349113" sldId="258"/>
            <ac:grpSpMk id="3" creationId="{E9173C6F-DBC2-4CB8-82E9-EB665CD4E38D}"/>
          </ac:grpSpMkLst>
        </pc:grpChg>
        <pc:grpChg chg="add mod">
          <ac:chgData name="LOUIS h" userId="3c19b57dbe931898" providerId="LiveId" clId="{086833D3-BB93-444C-B04E-4A08ED523C48}" dt="2021-06-17T08:45:43.363" v="128" actId="164"/>
          <ac:grpSpMkLst>
            <pc:docMk/>
            <pc:sldMk cId="339349113" sldId="258"/>
            <ac:grpSpMk id="4" creationId="{739BEB9B-DDD0-4E33-93F6-988C711E9B8F}"/>
          </ac:grpSpMkLst>
        </pc:grpChg>
        <pc:grpChg chg="add mod">
          <ac:chgData name="LOUIS h" userId="3c19b57dbe931898" providerId="LiveId" clId="{086833D3-BB93-444C-B04E-4A08ED523C48}" dt="2021-06-17T08:48:12.227" v="178" actId="164"/>
          <ac:grpSpMkLst>
            <pc:docMk/>
            <pc:sldMk cId="339349113" sldId="258"/>
            <ac:grpSpMk id="11" creationId="{2B087C22-607F-417C-9F56-06C6218148AC}"/>
          </ac:grpSpMkLst>
        </pc:grpChg>
        <pc:grpChg chg="del">
          <ac:chgData name="LOUIS h" userId="3c19b57dbe931898" providerId="LiveId" clId="{086833D3-BB93-444C-B04E-4A08ED523C48}" dt="2021-06-17T08:39:32.604" v="84" actId="700"/>
          <ac:grpSpMkLst>
            <pc:docMk/>
            <pc:sldMk cId="339349113" sldId="258"/>
            <ac:grpSpMk id="1033" creationId="{69B70B65-7AC7-4119-A404-399617955BC9}"/>
          </ac:grpSpMkLst>
        </pc:grpChg>
        <pc:picChg chg="del mod ord">
          <ac:chgData name="LOUIS h" userId="3c19b57dbe931898" providerId="LiveId" clId="{086833D3-BB93-444C-B04E-4A08ED523C48}" dt="2021-06-17T08:47:54.533" v="175" actId="478"/>
          <ac:picMkLst>
            <pc:docMk/>
            <pc:sldMk cId="339349113" sldId="258"/>
            <ac:picMk id="5" creationId="{657E4D28-F8D2-D74B-A38F-DAEF32727BF2}"/>
          </ac:picMkLst>
        </pc:picChg>
        <pc:picChg chg="add del mod">
          <ac:chgData name="LOUIS h" userId="3c19b57dbe931898" providerId="LiveId" clId="{086833D3-BB93-444C-B04E-4A08ED523C48}" dt="2021-06-17T08:54:30.216" v="201" actId="478"/>
          <ac:picMkLst>
            <pc:docMk/>
            <pc:sldMk cId="339349113" sldId="258"/>
            <ac:picMk id="13" creationId="{8931FE01-1C7A-4E3F-BCC3-B096544F12E6}"/>
          </ac:picMkLst>
        </pc:picChg>
        <pc:picChg chg="add mod">
          <ac:chgData name="LOUIS h" userId="3c19b57dbe931898" providerId="LiveId" clId="{086833D3-BB93-444C-B04E-4A08ED523C48}" dt="2021-06-17T08:48:12.227" v="178" actId="164"/>
          <ac:picMkLst>
            <pc:docMk/>
            <pc:sldMk cId="339349113" sldId="258"/>
            <ac:picMk id="21" creationId="{977561FB-B06E-420E-AB38-F6EF4813A775}"/>
          </ac:picMkLst>
        </pc:picChg>
        <pc:picChg chg="mod">
          <ac:chgData name="LOUIS h" userId="3c19b57dbe931898" providerId="LiveId" clId="{086833D3-BB93-444C-B04E-4A08ED523C48}" dt="2021-06-17T08:45:39.887" v="127" actId="164"/>
          <ac:picMkLst>
            <pc:docMk/>
            <pc:sldMk cId="339349113" sldId="258"/>
            <ac:picMk id="1026" creationId="{02EE911C-ED9E-7642-8D43-8E488D03E6FF}"/>
          </ac:picMkLst>
        </pc:picChg>
        <pc:picChg chg="mod">
          <ac:chgData name="LOUIS h" userId="3c19b57dbe931898" providerId="LiveId" clId="{086833D3-BB93-444C-B04E-4A08ED523C48}" dt="2021-06-17T08:45:43.363" v="128" actId="164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mod modTransition modClrScheme modAnim delDesignElem chgLayout">
        <pc:chgData name="LOUIS h" userId="3c19b57dbe931898" providerId="LiveId" clId="{086833D3-BB93-444C-B04E-4A08ED523C48}" dt="2021-06-17T09:04:03.346" v="305"/>
        <pc:sldMkLst>
          <pc:docMk/>
          <pc:sldMk cId="3146748469" sldId="259"/>
        </pc:sldMkLst>
        <pc:spChg chg="del mod ord">
          <ac:chgData name="LOUIS h" userId="3c19b57dbe931898" providerId="LiveId" clId="{086833D3-BB93-444C-B04E-4A08ED523C48}" dt="2021-06-17T09:03:22.651" v="297" actId="478"/>
          <ac:spMkLst>
            <pc:docMk/>
            <pc:sldMk cId="3146748469" sldId="259"/>
            <ac:spMk id="2" creationId="{80B0F62A-2E9A-8C42-ADB8-83E8BB80FA46}"/>
          </ac:spMkLst>
        </pc:spChg>
        <pc:spChg chg="mod ord">
          <ac:chgData name="LOUIS h" userId="3c19b57dbe931898" providerId="LiveId" clId="{086833D3-BB93-444C-B04E-4A08ED523C48}" dt="2021-06-17T09:00:32.300" v="281" actId="1076"/>
          <ac:spMkLst>
            <pc:docMk/>
            <pc:sldMk cId="3146748469" sldId="259"/>
            <ac:spMk id="3" creationId="{0DDBEA8E-BEA6-7D44-A508-90A1E8E99E69}"/>
          </ac:spMkLst>
        </pc:spChg>
        <pc:spChg chg="mod ord">
          <ac:chgData name="LOUIS h" userId="3c19b57dbe931898" providerId="LiveId" clId="{086833D3-BB93-444C-B04E-4A08ED523C48}" dt="2021-06-17T09:00:22.851" v="280" actId="700"/>
          <ac:spMkLst>
            <pc:docMk/>
            <pc:sldMk cId="3146748469" sldId="259"/>
            <ac:spMk id="4" creationId="{0A30410A-A898-364B-AE71-F30AAA6A05A4}"/>
          </ac:spMkLst>
        </pc:spChg>
        <pc:spChg chg="mod ord">
          <ac:chgData name="LOUIS h" userId="3c19b57dbe931898" providerId="LiveId" clId="{086833D3-BB93-444C-B04E-4A08ED523C48}" dt="2021-06-17T09:00:22.851" v="280" actId="700"/>
          <ac:spMkLst>
            <pc:docMk/>
            <pc:sldMk cId="3146748469" sldId="259"/>
            <ac:spMk id="5" creationId="{C605E93A-A1D1-7649-B2BC-DA3826D43920}"/>
          </ac:spMkLst>
        </pc:spChg>
        <pc:spChg chg="add del mod">
          <ac:chgData name="LOUIS h" userId="3c19b57dbe931898" providerId="LiveId" clId="{086833D3-BB93-444C-B04E-4A08ED523C48}" dt="2021-06-17T08:58:15.655" v="233" actId="478"/>
          <ac:spMkLst>
            <pc:docMk/>
            <pc:sldMk cId="3146748469" sldId="259"/>
            <ac:spMk id="9" creationId="{2EFC7551-EF09-4118-A6D6-8663EFF46756}"/>
          </ac:spMkLst>
        </pc:spChg>
        <pc:spChg chg="add del mod">
          <ac:chgData name="LOUIS h" userId="3c19b57dbe931898" providerId="LiveId" clId="{086833D3-BB93-444C-B04E-4A08ED523C48}" dt="2021-06-17T08:58:37.506" v="240"/>
          <ac:spMkLst>
            <pc:docMk/>
            <pc:sldMk cId="3146748469" sldId="259"/>
            <ac:spMk id="11" creationId="{87BE1227-F1F4-4491-B9FD-57A33554AEEE}"/>
          </ac:spMkLst>
        </pc:spChg>
        <pc:spChg chg="add mod">
          <ac:chgData name="LOUIS h" userId="3c19b57dbe931898" providerId="LiveId" clId="{086833D3-BB93-444C-B04E-4A08ED523C48}" dt="2021-06-17T09:00:34.736" v="282" actId="1076"/>
          <ac:spMkLst>
            <pc:docMk/>
            <pc:sldMk cId="3146748469" sldId="259"/>
            <ac:spMk id="12" creationId="{CDD845F6-F18F-4D93-8827-DC0023ECBC96}"/>
          </ac:spMkLst>
        </pc:spChg>
        <pc:spChg chg="add mod">
          <ac:chgData name="LOUIS h" userId="3c19b57dbe931898" providerId="LiveId" clId="{086833D3-BB93-444C-B04E-4A08ED523C48}" dt="2021-06-17T09:00:38.914" v="283" actId="1076"/>
          <ac:spMkLst>
            <pc:docMk/>
            <pc:sldMk cId="3146748469" sldId="259"/>
            <ac:spMk id="13" creationId="{DC266648-3719-494E-9C3A-A85A325F300D}"/>
          </ac:spMkLst>
        </pc:spChg>
        <pc:spChg chg="del">
          <ac:chgData name="LOUIS h" userId="3c19b57dbe931898" providerId="LiveId" clId="{086833D3-BB93-444C-B04E-4A08ED523C48}" dt="2021-06-17T09:00:22.851" v="280" actId="700"/>
          <ac:spMkLst>
            <pc:docMk/>
            <pc:sldMk cId="3146748469" sldId="259"/>
            <ac:spMk id="14" creationId="{35C44DBB-AD7C-4682-B258-6367305D207B}"/>
          </ac:spMkLst>
        </pc:spChg>
        <pc:spChg chg="add mod">
          <ac:chgData name="LOUIS h" userId="3c19b57dbe931898" providerId="LiveId" clId="{086833D3-BB93-444C-B04E-4A08ED523C48}" dt="2021-06-17T09:03:27.748" v="299" actId="164"/>
          <ac:spMkLst>
            <pc:docMk/>
            <pc:sldMk cId="3146748469" sldId="259"/>
            <ac:spMk id="18" creationId="{33D57E1F-8D9B-4B00-96FC-8BBDC8D3E803}"/>
          </ac:spMkLst>
        </pc:spChg>
        <pc:grpChg chg="add mod">
          <ac:chgData name="LOUIS h" userId="3c19b57dbe931898" providerId="LiveId" clId="{086833D3-BB93-444C-B04E-4A08ED523C48}" dt="2021-06-17T09:03:27.748" v="299" actId="164"/>
          <ac:grpSpMkLst>
            <pc:docMk/>
            <pc:sldMk cId="3146748469" sldId="259"/>
            <ac:grpSpMk id="19" creationId="{08C9620E-D16E-45F7-8000-799E8E6DD2F3}"/>
          </ac:grpSpMkLst>
        </pc:grpChg>
        <pc:cxnChg chg="add mod">
          <ac:chgData name="LOUIS h" userId="3c19b57dbe931898" providerId="LiveId" clId="{086833D3-BB93-444C-B04E-4A08ED523C48}" dt="2021-06-17T09:03:27.748" v="299" actId="164"/>
          <ac:cxnSpMkLst>
            <pc:docMk/>
            <pc:sldMk cId="3146748469" sldId="259"/>
            <ac:cxnSpMk id="10" creationId="{4368CA57-22C1-4456-B9C3-14EB45328533}"/>
          </ac:cxnSpMkLst>
        </pc:cxnChg>
        <pc:cxnChg chg="del">
          <ac:chgData name="LOUIS h" userId="3c19b57dbe931898" providerId="LiveId" clId="{086833D3-BB93-444C-B04E-4A08ED523C48}" dt="2021-06-17T09:00:22.851" v="280" actId="700"/>
          <ac:cxnSpMkLst>
            <pc:docMk/>
            <pc:sldMk cId="3146748469" sldId="259"/>
            <ac:cxnSpMk id="15" creationId="{A1CED323-FAF0-4E0B-8717-FC1F468A28F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AA4CBBC-B36D-624E-A126-2B0E09D200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A75C8-FF8F-C144-B1F2-D05FAA179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5709B-D6C3-5041-9BE3-6CD89A27896C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76280F-B9C2-B64E-9863-E7DD9DC91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0EA714-CE72-0B47-B065-B8F45EAB1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AC34-CDC7-DA40-B9AE-CA2FC3756C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989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91EF2-2D70-B940-BB30-7D5C5F08C008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5BC0-4EB6-864C-9DF7-2D82F4EE6B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74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9DB-F0F2-2249-90C5-3B59223F11D5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06624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7425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34010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C2E2-4236-514A-B690-9E75B4ABCCFB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02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1BC3-D17F-A04A-AABE-B2DDB359565B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41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1985-A639-614D-85ED-54702D812195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17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6B8C5-7977-B241-9479-550FEDCC8F82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95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45C9-F2D4-D640-856A-C9065C154E7D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8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46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F91E-1A65-804C-8FF6-60EA1DEE3BC5}" type="datetime1">
              <a:rPr lang="fr-FR" smtClean="0"/>
              <a:t>17/06/2021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80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8789-DDD8-EC4D-99C7-0A717D134334}" type="datetime1">
              <a:rPr lang="fr-FR" smtClean="0"/>
              <a:t>17/06/2021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00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D51E-1797-704D-84E6-F43F25700157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13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7530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95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</p:sldLayoutIdLst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4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3715" y="330740"/>
            <a:ext cx="9144000" cy="2283030"/>
          </a:xfrm>
        </p:spPr>
        <p:txBody>
          <a:bodyPr>
            <a:normAutofit/>
          </a:bodyPr>
          <a:lstStyle/>
          <a:p>
            <a:pPr algn="ctr"/>
            <a:r>
              <a:rPr lang="de-DE" sz="11500" err="1">
                <a:latin typeface="8-bit Arcade In" panose="02000603000000000000" pitchFamily="2" charset="0"/>
              </a:rPr>
              <a:t>CrossyFrog</a:t>
            </a:r>
            <a:endParaRPr lang="de-DE" sz="9600">
              <a:latin typeface="8-bit Arcade In" panose="02000603000000000000" pitchFamily="2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EAF4AF-1A8A-415C-B6D1-A845869B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1" y="3643851"/>
            <a:ext cx="1443715" cy="144371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F8664D-377B-4DE4-830B-81300F65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6" y="3335626"/>
            <a:ext cx="1443715" cy="14437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F0CFC-8E6F-4BCC-B4BC-A686545A8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" y="518936"/>
            <a:ext cx="1137501" cy="1137501"/>
          </a:xfrm>
          <a:prstGeom prst="rect">
            <a:avLst/>
          </a:prstGeom>
        </p:spPr>
      </p:pic>
      <p:pic>
        <p:nvPicPr>
          <p:cNvPr id="93" name="Image 9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9FE4EA-C72E-49FA-B2B3-3081DE28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01" y="3643851"/>
            <a:ext cx="1443715" cy="1443715"/>
          </a:xfrm>
          <a:prstGeom prst="rect">
            <a:avLst/>
          </a:prstGeom>
        </p:spPr>
      </p:pic>
      <p:pic>
        <p:nvPicPr>
          <p:cNvPr id="94" name="Image 9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427AF7-0294-4BB8-861D-592C2D4E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58" y="3335626"/>
            <a:ext cx="1443715" cy="1443715"/>
          </a:xfrm>
          <a:prstGeom prst="rect">
            <a:avLst/>
          </a:prstGeom>
        </p:spPr>
      </p:pic>
      <p:pic>
        <p:nvPicPr>
          <p:cNvPr id="95" name="Image 9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7E3089-5193-475D-BD2D-697B24CE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64" y="3643851"/>
            <a:ext cx="1443715" cy="1443715"/>
          </a:xfrm>
          <a:prstGeom prst="rect">
            <a:avLst/>
          </a:prstGeom>
        </p:spPr>
      </p:pic>
      <p:pic>
        <p:nvPicPr>
          <p:cNvPr id="96" name="Image 9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684933-57D3-41A1-B4DF-369FBCED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21" y="3335626"/>
            <a:ext cx="1443715" cy="1443715"/>
          </a:xfrm>
          <a:prstGeom prst="rect">
            <a:avLst/>
          </a:prstGeom>
        </p:spPr>
      </p:pic>
      <p:pic>
        <p:nvPicPr>
          <p:cNvPr id="97" name="Image 9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F07BD3-22B2-4FCE-9F15-8C96029D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26" y="3643851"/>
            <a:ext cx="1443715" cy="1443715"/>
          </a:xfrm>
          <a:prstGeom prst="rect">
            <a:avLst/>
          </a:prstGeom>
        </p:spPr>
      </p:pic>
      <p:pic>
        <p:nvPicPr>
          <p:cNvPr id="98" name="Image 9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7F2D33-5B2B-4E96-B577-9D7F26826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83" y="3335626"/>
            <a:ext cx="1443715" cy="1443715"/>
          </a:xfrm>
          <a:prstGeom prst="rect">
            <a:avLst/>
          </a:prstGeom>
        </p:spPr>
      </p:pic>
      <p:pic>
        <p:nvPicPr>
          <p:cNvPr id="99" name="Image 9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D4DAF6-0AE7-46CA-8DD4-298FE596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64" y="3643851"/>
            <a:ext cx="1443715" cy="1443715"/>
          </a:xfrm>
          <a:prstGeom prst="rect">
            <a:avLst/>
          </a:prstGeom>
        </p:spPr>
      </p:pic>
      <p:pic>
        <p:nvPicPr>
          <p:cNvPr id="100" name="Image 9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DE5A80-AB5E-4274-9516-17B4B7D1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35626"/>
            <a:ext cx="1443715" cy="1443715"/>
          </a:xfrm>
          <a:prstGeom prst="rect">
            <a:avLst/>
          </a:prstGeom>
        </p:spPr>
      </p:pic>
      <p:pic>
        <p:nvPicPr>
          <p:cNvPr id="101" name="Image 10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645EA6-9FA4-4304-AE90-53BD2558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1" y="3643851"/>
            <a:ext cx="1443715" cy="1443715"/>
          </a:xfrm>
          <a:prstGeom prst="rect">
            <a:avLst/>
          </a:prstGeom>
        </p:spPr>
      </p:pic>
      <p:pic>
        <p:nvPicPr>
          <p:cNvPr id="102" name="Image 10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F215A7A-A502-4562-A6D1-FD891935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38" y="3335626"/>
            <a:ext cx="1443715" cy="1443715"/>
          </a:xfrm>
          <a:prstGeom prst="rect">
            <a:avLst/>
          </a:prstGeom>
        </p:spPr>
      </p:pic>
      <p:pic>
        <p:nvPicPr>
          <p:cNvPr id="103" name="Image 10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2493E-477B-4075-A951-EFEABAB5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68" y="3643851"/>
            <a:ext cx="1443715" cy="1443715"/>
          </a:xfrm>
          <a:prstGeom prst="rect">
            <a:avLst/>
          </a:prstGeom>
        </p:spPr>
      </p:pic>
      <p:pic>
        <p:nvPicPr>
          <p:cNvPr id="104" name="Image 10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A46926-285E-4194-9D3B-4DA582BC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5" y="3335626"/>
            <a:ext cx="1443715" cy="1443715"/>
          </a:xfrm>
          <a:prstGeom prst="rect">
            <a:avLst/>
          </a:prstGeom>
        </p:spPr>
      </p:pic>
      <p:pic>
        <p:nvPicPr>
          <p:cNvPr id="105" name="Image 10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0FC039-1AF6-4D36-9ADE-D8E4D127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1" y="3643851"/>
            <a:ext cx="1443715" cy="1443715"/>
          </a:xfrm>
          <a:prstGeom prst="rect">
            <a:avLst/>
          </a:prstGeom>
        </p:spPr>
      </p:pic>
      <p:pic>
        <p:nvPicPr>
          <p:cNvPr id="106" name="Image 10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5A3DBC-EFB3-4AAA-8557-713A8206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78" y="3335626"/>
            <a:ext cx="1443715" cy="1443715"/>
          </a:xfrm>
          <a:prstGeom prst="rect">
            <a:avLst/>
          </a:prstGeom>
        </p:spPr>
      </p:pic>
      <p:pic>
        <p:nvPicPr>
          <p:cNvPr id="107" name="Image 10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BA8A0C-3A29-4DF7-A7FC-7718C19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85" y="3643851"/>
            <a:ext cx="1443715" cy="1443715"/>
          </a:xfrm>
          <a:prstGeom prst="rect">
            <a:avLst/>
          </a:prstGeom>
        </p:spPr>
      </p:pic>
      <p:pic>
        <p:nvPicPr>
          <p:cNvPr id="108" name="Image 10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A26B3C-9297-447D-9312-D53419A8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42" y="3335626"/>
            <a:ext cx="1443715" cy="1443715"/>
          </a:xfrm>
          <a:prstGeom prst="rect">
            <a:avLst/>
          </a:prstGeom>
        </p:spPr>
      </p:pic>
      <p:pic>
        <p:nvPicPr>
          <p:cNvPr id="109" name="Image 10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BF36D6-AB97-4AB3-B6B3-96574C59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8" y="3643851"/>
            <a:ext cx="1443715" cy="1443715"/>
          </a:xfrm>
          <a:prstGeom prst="rect">
            <a:avLst/>
          </a:prstGeom>
        </p:spPr>
      </p:pic>
      <p:pic>
        <p:nvPicPr>
          <p:cNvPr id="110" name="Image 10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9FDB6-E7D2-47A1-9169-14523F25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05" y="3335626"/>
            <a:ext cx="1443715" cy="1443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711B1B-6A05-4963-B15A-20CA0331B45E}"/>
              </a:ext>
            </a:extLst>
          </p:cNvPr>
          <p:cNvSpPr/>
          <p:nvPr/>
        </p:nvSpPr>
        <p:spPr>
          <a:xfrm>
            <a:off x="0" y="5087566"/>
            <a:ext cx="12192000" cy="6858000"/>
          </a:xfrm>
          <a:prstGeom prst="rect">
            <a:avLst/>
          </a:prstGeom>
          <a:solidFill>
            <a:srgbClr val="1493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C483BA6-041B-4F68-A31E-1C5998A4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26" y="56958"/>
            <a:ext cx="776462" cy="9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91849 -0.0134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25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2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7419 " pathEditMode="relative" rAng="0" ptsTypes="AA">
                                      <p:cBhvr>
                                        <p:cTn id="1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1D806-6234-406C-9353-A89EF368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559361-A385-46D4-B900-4BE56D0B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296872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9E85AA-F371-6D44-8C2D-18AFDE6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0000" y="6041362"/>
            <a:ext cx="828583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E24CB8-66A7-1F40-92EF-BB01AA41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8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2">
            <a:extLst>
              <a:ext uri="{FF2B5EF4-FFF2-40B4-BE49-F238E27FC236}">
                <a16:creationId xmlns:a16="http://schemas.microsoft.com/office/drawing/2014/main" id="{B60D0427-02A1-4FCC-A96A-C32F7D542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64A01B2C-270B-4617-9CE3-8AB51AC0D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0DFBEB4-6D0D-49A6-80ED-5C4CC8D5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fr-FR" sz="3000"/>
              <a:t>DIAGRAMMES DE CONCEPTION : CLASSES</a:t>
            </a:r>
          </a:p>
        </p:txBody>
      </p:sp>
      <p:sp>
        <p:nvSpPr>
          <p:cNvPr id="57" name="Content Placeholder 12">
            <a:extLst>
              <a:ext uri="{FF2B5EF4-FFF2-40B4-BE49-F238E27FC236}">
                <a16:creationId xmlns:a16="http://schemas.microsoft.com/office/drawing/2014/main" id="{C46B7BB9-B08A-45FE-AE64-E31173CF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76" name="Rounded Rectangle 17">
            <a:extLst>
              <a:ext uri="{FF2B5EF4-FFF2-40B4-BE49-F238E27FC236}">
                <a16:creationId xmlns:a16="http://schemas.microsoft.com/office/drawing/2014/main" id="{3960A255-5D7F-455B-9869-0536C927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BCC845C-4195-A94C-9ABC-036E7433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20" y="1258529"/>
            <a:ext cx="2641425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06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DIAGRAMMES DE CONCEPTION : CAS D’UTILISATION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85E9F10-F2EE-A74E-B1AD-8BCFE93F3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6" r="-1" b="6369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DIAGRAMMES DE CONCEPTION : </a:t>
            </a:r>
            <a:br>
              <a:rPr lang="fr-FR" sz="2700"/>
            </a:br>
            <a:r>
              <a:rPr lang="fr-FR" sz="2700"/>
              <a:t>Séquence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D593F-B033-4337-B3B5-C12B221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r="2083" b="5577"/>
          <a:stretch/>
        </p:blipFill>
        <p:spPr>
          <a:xfrm>
            <a:off x="5303827" y="1815856"/>
            <a:ext cx="6227470" cy="32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LES PATTERNS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35C0A8B-A009-46FC-AA0C-6E71139D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71" y="2419296"/>
            <a:ext cx="4251758" cy="2814394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D218EC9-2FF6-4E76-B8D9-6744FDFA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74" y="271909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B65BCC-4F2C-4E6E-96E5-9383A42658FA}"/>
              </a:ext>
            </a:extLst>
          </p:cNvPr>
          <p:cNvSpPr>
            <a:spLocks noChangeAspect="1"/>
          </p:cNvSpPr>
          <p:nvPr/>
        </p:nvSpPr>
        <p:spPr>
          <a:xfrm>
            <a:off x="6770370" y="3429000"/>
            <a:ext cx="3135630" cy="1295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52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GESTION DU DÉPLACEMENT DANS LE JEU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856980E-A60F-4188-8402-797128C2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75" y="2028812"/>
            <a:ext cx="6653721" cy="1131073"/>
          </a:xfrm>
        </p:spPr>
        <p:txBody>
          <a:bodyPr/>
          <a:lstStyle/>
          <a:p>
            <a:r>
              <a:rPr lang="fr-FR"/>
              <a:t>Tous les déplacement au clavier car jeu d’arcade</a:t>
            </a:r>
          </a:p>
        </p:txBody>
      </p:sp>
      <p:pic>
        <p:nvPicPr>
          <p:cNvPr id="12" name="Image 11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A1E50B2-F7FA-4D9B-8208-FD8CA4F72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40" y="3367715"/>
            <a:ext cx="2008686" cy="2008686"/>
          </a:xfrm>
          <a:prstGeom prst="rect">
            <a:avLst/>
          </a:prstGeom>
        </p:spPr>
      </p:pic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07A9D790-77EC-44C3-A578-196149AEC474}"/>
              </a:ext>
            </a:extLst>
          </p:cNvPr>
          <p:cNvSpPr txBox="1">
            <a:spLocks/>
          </p:cNvSpPr>
          <p:nvPr/>
        </p:nvSpPr>
        <p:spPr>
          <a:xfrm>
            <a:off x="1339172" y="3698116"/>
            <a:ext cx="6783423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Déplacement: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2BC76D-A538-4D6D-BB4B-3AAEB20C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75" y="5304763"/>
            <a:ext cx="716584" cy="736599"/>
          </a:xfrm>
          <a:prstGeom prst="rect">
            <a:avLst/>
          </a:prstGeom>
        </p:spPr>
      </p:pic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52A41CAC-938B-4CE9-B0DE-3D2C6E5DFF74}"/>
              </a:ext>
            </a:extLst>
          </p:cNvPr>
          <p:cNvSpPr txBox="1">
            <a:spLocks/>
          </p:cNvSpPr>
          <p:nvPr/>
        </p:nvSpPr>
        <p:spPr>
          <a:xfrm>
            <a:off x="6929962" y="5092851"/>
            <a:ext cx="5159508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En jeu :               pour pause</a:t>
            </a:r>
          </a:p>
        </p:txBody>
      </p:sp>
    </p:spTree>
    <p:extLst>
      <p:ext uri="{BB962C8B-B14F-4D97-AF65-F5344CB8AC3E}">
        <p14:creationId xmlns:p14="http://schemas.microsoft.com/office/powerpoint/2010/main" val="2143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BASE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7EC71-B8EE-4FEC-A071-8BBF9156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1" y="3995604"/>
            <a:ext cx="4265488" cy="28436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C968B-00D7-4D6A-AF4E-DFB577A9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"/>
          <a:stretch/>
        </p:blipFill>
        <p:spPr>
          <a:xfrm>
            <a:off x="6626661" y="1266559"/>
            <a:ext cx="4265488" cy="2813316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E4CE8202-1708-4FFA-A4B2-CF03A140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468" r="36741" b="32758"/>
          <a:stretch/>
        </p:blipFill>
        <p:spPr>
          <a:xfrm>
            <a:off x="280249" y="2951184"/>
            <a:ext cx="4935985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72AA40C-9742-4280-ADA3-25C403E3D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674" y="2198770"/>
            <a:ext cx="5752696" cy="363696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EEE56B8-1355-4780-BC84-FB752A679BF0}"/>
              </a:ext>
            </a:extLst>
          </p:cNvPr>
          <p:cNvGrpSpPr/>
          <p:nvPr/>
        </p:nvGrpSpPr>
        <p:grpSpPr>
          <a:xfrm>
            <a:off x="1781971" y="3287100"/>
            <a:ext cx="1162467" cy="1460302"/>
            <a:chOff x="391284" y="2093097"/>
            <a:chExt cx="1162467" cy="1460302"/>
          </a:xfrm>
        </p:grpSpPr>
        <p:pic>
          <p:nvPicPr>
            <p:cNvPr id="8" name="Picture 52">
              <a:extLst>
                <a:ext uri="{FF2B5EF4-FFF2-40B4-BE49-F238E27FC236}">
                  <a16:creationId xmlns:a16="http://schemas.microsoft.com/office/drawing/2014/main" id="{8E4D1F70-C9AC-4139-B4ED-C16ED27DF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84" y="2093097"/>
              <a:ext cx="1162467" cy="11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F0A2E8-A426-4975-8C52-E9AEB387DB41}"/>
                </a:ext>
              </a:extLst>
            </p:cNvPr>
            <p:cNvSpPr txBox="1"/>
            <p:nvPr/>
          </p:nvSpPr>
          <p:spPr>
            <a:xfrm>
              <a:off x="451515" y="3184067"/>
              <a:ext cx="104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krita</a:t>
              </a:r>
              <a:endParaRPr lang="fr-FR"/>
            </a:p>
          </p:txBody>
        </p:sp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955B0439-5867-4F2C-8371-9A2454AA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GRAPHISMES</a:t>
            </a:r>
          </a:p>
        </p:txBody>
      </p:sp>
    </p:spTree>
    <p:extLst>
      <p:ext uri="{BB962C8B-B14F-4D97-AF65-F5344CB8AC3E}">
        <p14:creationId xmlns:p14="http://schemas.microsoft.com/office/powerpoint/2010/main" val="155141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92" y="2222286"/>
            <a:ext cx="3967297" cy="1938551"/>
          </a:xfrm>
        </p:spPr>
        <p:txBody>
          <a:bodyPr/>
          <a:lstStyle/>
          <a:p>
            <a:r>
              <a:rPr lang="fr-FR"/>
              <a:t>musique et son en jeux</a:t>
            </a:r>
          </a:p>
          <a:p>
            <a:endParaRPr lang="fr-FR"/>
          </a:p>
          <a:p>
            <a:r>
              <a:rPr lang="fr-FR"/>
              <a:t>Optimisations des blocs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C987953-F4CC-4962-9EDA-9777F2D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DIFFICULTÉS RENCONTRÉES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D74E9CB-EC9F-4648-BB89-7C9FCF964433}"/>
              </a:ext>
            </a:extLst>
          </p:cNvPr>
          <p:cNvSpPr txBox="1">
            <a:spLocks/>
          </p:cNvSpPr>
          <p:nvPr/>
        </p:nvSpPr>
        <p:spPr>
          <a:xfrm>
            <a:off x="6433186" y="3795368"/>
            <a:ext cx="4776222" cy="16979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Lecture de pattern</a:t>
            </a:r>
          </a:p>
          <a:p>
            <a:endParaRPr lang="fr-FR"/>
          </a:p>
          <a:p>
            <a:r>
              <a:rPr lang="fr-FR"/>
              <a:t>Détection de la collision des obstacles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FA9C8F4-963D-4278-9778-7AF507DD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1" y="2438379"/>
            <a:ext cx="808954" cy="8089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58E2D3C-7638-47A0-95D9-3E9E42DA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33" y="2438379"/>
            <a:ext cx="808954" cy="8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Démonstration du jeu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BE19571-A528-4E3B-B491-774A7119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41" y="3139549"/>
            <a:ext cx="4086000" cy="2776339"/>
          </a:xfr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0F73234-DA7F-45B8-8DAF-D2DDF86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DÉMONSTRATION DU JEU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59F2B1-17C4-446F-98B7-B48E0D07D3AC}"/>
              </a:ext>
            </a:extLst>
          </p:cNvPr>
          <p:cNvSpPr txBox="1"/>
          <p:nvPr/>
        </p:nvSpPr>
        <p:spPr>
          <a:xfrm>
            <a:off x="1667941" y="26447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Version V1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ED79F2-C754-4E55-8B2B-F6CDB45F2E81}"/>
              </a:ext>
            </a:extLst>
          </p:cNvPr>
          <p:cNvSpPr txBox="1"/>
          <p:nvPr/>
        </p:nvSpPr>
        <p:spPr>
          <a:xfrm>
            <a:off x="8581064" y="27702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Version V2</a:t>
            </a:r>
          </a:p>
        </p:txBody>
      </p:sp>
    </p:spTree>
    <p:extLst>
      <p:ext uri="{BB962C8B-B14F-4D97-AF65-F5344CB8AC3E}">
        <p14:creationId xmlns:p14="http://schemas.microsoft.com/office/powerpoint/2010/main" val="38005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29BEB82-E74F-49BD-B6CB-82AA03949DFA}"/>
              </a:ext>
            </a:extLst>
          </p:cNvPr>
          <p:cNvSpPr/>
          <p:nvPr/>
        </p:nvSpPr>
        <p:spPr>
          <a:xfrm rot="19516411">
            <a:off x="5125268" y="3036248"/>
            <a:ext cx="9694926" cy="862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772A1F9-FED2-4E53-B2E8-5CDAA4020FC0}"/>
              </a:ext>
            </a:extLst>
          </p:cNvPr>
          <p:cNvSpPr/>
          <p:nvPr/>
        </p:nvSpPr>
        <p:spPr>
          <a:xfrm rot="19516411">
            <a:off x="-4229954" y="4828870"/>
            <a:ext cx="9106293" cy="862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D96E5-E816-3D4A-B268-97F5CB25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B09337-4C4F-9C4F-A539-89B7165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3" name="Tableau 4">
            <a:extLst>
              <a:ext uri="{FF2B5EF4-FFF2-40B4-BE49-F238E27FC236}">
                <a16:creationId xmlns:a16="http://schemas.microsoft.com/office/drawing/2014/main" id="{2A99B0A9-74A3-0945-BB0A-8C06802C91E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21775671"/>
              </p:ext>
            </p:extLst>
          </p:nvPr>
        </p:nvGraphicFramePr>
        <p:xfrm>
          <a:off x="954226" y="1834124"/>
          <a:ext cx="10283547" cy="3584475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2663699">
                  <a:extLst>
                    <a:ext uri="{9D8B030D-6E8A-4147-A177-3AD203B41FA5}">
                      <a16:colId xmlns:a16="http://schemas.microsoft.com/office/drawing/2014/main" val="2039478968"/>
                    </a:ext>
                  </a:extLst>
                </a:gridCol>
                <a:gridCol w="2303406">
                  <a:extLst>
                    <a:ext uri="{9D8B030D-6E8A-4147-A177-3AD203B41FA5}">
                      <a16:colId xmlns:a16="http://schemas.microsoft.com/office/drawing/2014/main" val="253240570"/>
                    </a:ext>
                  </a:extLst>
                </a:gridCol>
                <a:gridCol w="2703599">
                  <a:extLst>
                    <a:ext uri="{9D8B030D-6E8A-4147-A177-3AD203B41FA5}">
                      <a16:colId xmlns:a16="http://schemas.microsoft.com/office/drawing/2014/main" val="3624470548"/>
                    </a:ext>
                  </a:extLst>
                </a:gridCol>
                <a:gridCol w="2612843">
                  <a:extLst>
                    <a:ext uri="{9D8B030D-6E8A-4147-A177-3AD203B41FA5}">
                      <a16:colId xmlns:a16="http://schemas.microsoft.com/office/drawing/2014/main" val="734581507"/>
                    </a:ext>
                  </a:extLst>
                </a:gridCol>
              </a:tblGrid>
              <a:tr h="1602987"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Louis HUORT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Grégoire DOLIDON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Mathis GUESSARD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Hakim IZM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189820"/>
                  </a:ext>
                </a:extLst>
              </a:tr>
              <a:tr h="1707830"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Chef de projet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principal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Graphiste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secondaire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3991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CCACB49-F139-4C45-89E9-DB9D68B2274B}"/>
              </a:ext>
            </a:extLst>
          </p:cNvPr>
          <p:cNvSpPr/>
          <p:nvPr/>
        </p:nvSpPr>
        <p:spPr>
          <a:xfrm>
            <a:off x="697584" y="0"/>
            <a:ext cx="10703233" cy="183412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16A9D5-DC34-3A44-B527-0C48AB27B0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8535" y="128155"/>
            <a:ext cx="10572750" cy="9715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L’ÉQUIPE</a:t>
            </a:r>
          </a:p>
        </p:txBody>
      </p:sp>
    </p:spTree>
    <p:extLst>
      <p:ext uri="{BB962C8B-B14F-4D97-AF65-F5344CB8AC3E}">
        <p14:creationId xmlns:p14="http://schemas.microsoft.com/office/powerpoint/2010/main" val="21104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242 0.65301 L -2.29167E-6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28" y="-32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057 -0.76783 L 1.25E-6 4.444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29" y="3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51875 L 0 0.028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DDDAD1-BC39-498B-B867-D4200C5D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RÉSUMÉ DE LA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65434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05B8F45-2DCC-406D-9AB7-EE064EA3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</a:t>
            </a:r>
            <a:r>
              <a:rPr lang="fr-FR"/>
              <a:t>É DE LA CONCEPTION ET DE LA PROGRAMMATION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63730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56735E9-203D-4187-9DF2-98A19E6D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QU’AVONS-NOUS RETENU DE CETTE EXPÉRIENCE ?</a:t>
            </a:r>
          </a:p>
        </p:txBody>
      </p:sp>
    </p:spTree>
    <p:extLst>
      <p:ext uri="{BB962C8B-B14F-4D97-AF65-F5344CB8AC3E}">
        <p14:creationId xmlns:p14="http://schemas.microsoft.com/office/powerpoint/2010/main" val="17976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21C4B13-CC6B-0E4D-96B5-A3B802D9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5A02-38FB-CA4C-9125-32AEE549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E56B54-4BEC-B048-AB82-07B4CAA7BE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0544" y="4991238"/>
            <a:ext cx="1766888" cy="7794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 JEU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9173C6F-DBC2-4CB8-82E9-EB665CD4E38D}"/>
              </a:ext>
            </a:extLst>
          </p:cNvPr>
          <p:cNvGrpSpPr/>
          <p:nvPr/>
        </p:nvGrpSpPr>
        <p:grpSpPr>
          <a:xfrm>
            <a:off x="4302944" y="1112626"/>
            <a:ext cx="3362088" cy="2792227"/>
            <a:chOff x="4302944" y="1112626"/>
            <a:chExt cx="3362088" cy="2792227"/>
          </a:xfrm>
        </p:grpSpPr>
        <p:pic>
          <p:nvPicPr>
            <p:cNvPr id="1026" name="Picture 2" descr="Abandonware Games / Frogger 2 Swampys Revenge">
              <a:extLst>
                <a:ext uri="{FF2B5EF4-FFF2-40B4-BE49-F238E27FC236}">
                  <a16:creationId xmlns:a16="http://schemas.microsoft.com/office/drawing/2014/main" id="{02EE911C-ED9E-7642-8D43-8E488D03E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02944" y="1112626"/>
              <a:ext cx="3362088" cy="252156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9C3D842-F0A2-374F-B265-2B554C095586}"/>
                </a:ext>
              </a:extLst>
            </p:cNvPr>
            <p:cNvSpPr txBox="1"/>
            <p:nvPr/>
          </p:nvSpPr>
          <p:spPr>
            <a:xfrm>
              <a:off x="4302944" y="3652697"/>
              <a:ext cx="3362088" cy="252156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sz="1200" err="1">
                  <a:solidFill>
                    <a:srgbClr val="FFFFFF"/>
                  </a:solidFill>
                </a:rPr>
                <a:t>Frogger</a:t>
              </a:r>
              <a:r>
                <a:rPr lang="fr-FR" sz="1200">
                  <a:solidFill>
                    <a:srgbClr val="FFFFFF"/>
                  </a:solidFill>
                </a:rPr>
                <a:t> 2 : </a:t>
              </a:r>
              <a:r>
                <a:rPr lang="fr-FR" sz="1200" err="1">
                  <a:solidFill>
                    <a:srgbClr val="FFFFFF"/>
                  </a:solidFill>
                </a:rPr>
                <a:t>Swampy’s</a:t>
              </a:r>
              <a:r>
                <a:rPr lang="fr-FR" sz="1200">
                  <a:solidFill>
                    <a:srgbClr val="FFFFFF"/>
                  </a:solidFill>
                </a:rPr>
                <a:t> Revenge (2000)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39BEB9B-DDD0-4E33-93F6-988C711E9B8F}"/>
              </a:ext>
            </a:extLst>
          </p:cNvPr>
          <p:cNvGrpSpPr/>
          <p:nvPr/>
        </p:nvGrpSpPr>
        <p:grpSpPr>
          <a:xfrm>
            <a:off x="7922801" y="1554430"/>
            <a:ext cx="3668775" cy="2350423"/>
            <a:chOff x="7922801" y="1554430"/>
            <a:chExt cx="3668775" cy="2350423"/>
          </a:xfrm>
        </p:grpSpPr>
        <p:pic>
          <p:nvPicPr>
            <p:cNvPr id="1028" name="Picture 4" descr="Crossy Road - Endless Arcade Hopper Game">
              <a:extLst>
                <a:ext uri="{FF2B5EF4-FFF2-40B4-BE49-F238E27FC236}">
                  <a16:creationId xmlns:a16="http://schemas.microsoft.com/office/drawing/2014/main" id="{74BFA0F5-21F0-A048-B8EC-754C0BA4A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22801" y="1554430"/>
              <a:ext cx="3668775" cy="2063686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43EB68E-35CC-C04F-B0A1-531A72E0CA14}"/>
                </a:ext>
              </a:extLst>
            </p:cNvPr>
            <p:cNvSpPr txBox="1"/>
            <p:nvPr/>
          </p:nvSpPr>
          <p:spPr>
            <a:xfrm>
              <a:off x="7922801" y="3634191"/>
              <a:ext cx="3668774" cy="27066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sz="1200">
                  <a:solidFill>
                    <a:srgbClr val="FFFFFF"/>
                  </a:solidFill>
                </a:rPr>
                <a:t>Crossy Road (2014)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B087C22-607F-417C-9F56-06C6218148AC}"/>
              </a:ext>
            </a:extLst>
          </p:cNvPr>
          <p:cNvGrpSpPr/>
          <p:nvPr/>
        </p:nvGrpSpPr>
        <p:grpSpPr>
          <a:xfrm>
            <a:off x="1311273" y="544372"/>
            <a:ext cx="2717800" cy="3360481"/>
            <a:chOff x="1311273" y="544372"/>
            <a:chExt cx="2717800" cy="3360481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10A39C4-A514-4DC5-AB80-022271D5FEF0}"/>
                </a:ext>
              </a:extLst>
            </p:cNvPr>
            <p:cNvSpPr txBox="1"/>
            <p:nvPr/>
          </p:nvSpPr>
          <p:spPr>
            <a:xfrm>
              <a:off x="1311273" y="3655201"/>
              <a:ext cx="2717800" cy="24965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sz="1200" err="1">
                  <a:solidFill>
                    <a:srgbClr val="FFFFFF"/>
                  </a:solidFill>
                </a:rPr>
                <a:t>Frogger</a:t>
              </a:r>
              <a:r>
                <a:rPr lang="fr-FR" sz="1200">
                  <a:solidFill>
                    <a:srgbClr val="FFFFFF"/>
                  </a:solidFill>
                </a:rPr>
                <a:t> (1981)</a:t>
              </a:r>
            </a:p>
          </p:txBody>
        </p:sp>
        <p:pic>
          <p:nvPicPr>
            <p:cNvPr id="21" name="Espace réservé du contenu 4">
              <a:extLst>
                <a:ext uri="{FF2B5EF4-FFF2-40B4-BE49-F238E27FC236}">
                  <a16:creationId xmlns:a16="http://schemas.microsoft.com/office/drawing/2014/main" id="{977561FB-B06E-420E-AB38-F6EF4813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273" y="544372"/>
              <a:ext cx="2717800" cy="3108325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3B5B2-4AAE-45F1-9976-1AD244AF937A}"/>
              </a:ext>
            </a:extLst>
          </p:cNvPr>
          <p:cNvSpPr/>
          <p:nvPr/>
        </p:nvSpPr>
        <p:spPr>
          <a:xfrm rot="2197479">
            <a:off x="-16767232" y="5173459"/>
            <a:ext cx="20107658" cy="1936450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9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1.13555 -1.9395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1" y="-9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5E93A-A1D1-7649-B2BC-DA3826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30410A-A898-364B-AE71-F30AAA6A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BEA8E-BEA6-7D44-A508-90A1E8E99E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92115" y="2276442"/>
            <a:ext cx="6080125" cy="569913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>
                <a:solidFill>
                  <a:schemeClr val="accent1"/>
                </a:solidFill>
              </a:rPr>
              <a:t>I.</a:t>
            </a:r>
            <a:r>
              <a:rPr lang="fr-FR" sz="2000"/>
              <a:t>	Gestion de projet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DD845F6-F18F-4D93-8827-DC0023ECBC96}"/>
              </a:ext>
            </a:extLst>
          </p:cNvPr>
          <p:cNvSpPr txBox="1">
            <a:spLocks/>
          </p:cNvSpPr>
          <p:nvPr/>
        </p:nvSpPr>
        <p:spPr>
          <a:xfrm>
            <a:off x="5492190" y="3128554"/>
            <a:ext cx="6080050" cy="5696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solidFill>
                  <a:schemeClr val="accent1"/>
                </a:solidFill>
              </a:rPr>
              <a:t>II.</a:t>
            </a:r>
            <a:r>
              <a:rPr lang="fr-FR" sz="2000"/>
              <a:t>	Conception et programmation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DC266648-3719-494E-9C3A-A85A325F300D}"/>
              </a:ext>
            </a:extLst>
          </p:cNvPr>
          <p:cNvSpPr txBox="1">
            <a:spLocks/>
          </p:cNvSpPr>
          <p:nvPr/>
        </p:nvSpPr>
        <p:spPr>
          <a:xfrm>
            <a:off x="5492115" y="4011646"/>
            <a:ext cx="6080050" cy="5696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>
                <a:solidFill>
                  <a:schemeClr val="accent1"/>
                </a:solidFill>
              </a:rPr>
              <a:t>III.</a:t>
            </a:r>
            <a:r>
              <a:rPr lang="fr-FR" sz="2000"/>
              <a:t>	Démonstration du jeu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8C9620E-D16E-45F7-8000-799E8E6DD2F3}"/>
              </a:ext>
            </a:extLst>
          </p:cNvPr>
          <p:cNvGrpSpPr/>
          <p:nvPr/>
        </p:nvGrpSpPr>
        <p:grpSpPr>
          <a:xfrm>
            <a:off x="1412240" y="1127760"/>
            <a:ext cx="3361434" cy="4419600"/>
            <a:chOff x="1412240" y="1127760"/>
            <a:chExt cx="3361434" cy="441960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368CA57-22C1-4456-B9C3-14EB45328533}"/>
                </a:ext>
              </a:extLst>
            </p:cNvPr>
            <p:cNvCxnSpPr>
              <a:cxnSpLocks/>
            </p:cNvCxnSpPr>
            <p:nvPr/>
          </p:nvCxnSpPr>
          <p:spPr>
            <a:xfrm>
              <a:off x="4773674" y="2184400"/>
              <a:ext cx="0" cy="23969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itre 1">
              <a:extLst>
                <a:ext uri="{FF2B5EF4-FFF2-40B4-BE49-F238E27FC236}">
                  <a16:creationId xmlns:a16="http://schemas.microsoft.com/office/drawing/2014/main" id="{33D57E1F-8D9B-4B00-96FC-8BBDC8D3E803}"/>
                </a:ext>
              </a:extLst>
            </p:cNvPr>
            <p:cNvSpPr txBox="1">
              <a:spLocks/>
            </p:cNvSpPr>
            <p:nvPr/>
          </p:nvSpPr>
          <p:spPr>
            <a:xfrm>
              <a:off x="1412240" y="1127760"/>
              <a:ext cx="3187700" cy="44196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r"/>
              <a:r>
                <a:rPr lang="fr-FR" sz="3200">
                  <a:solidFill>
                    <a:schemeClr val="tx1"/>
                  </a:solidFill>
                </a:rPr>
                <a:t>Qu’avons-nous retenu de cette expérience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7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598490DA-2A6A-48DE-914C-B395C9EF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2319866"/>
            <a:ext cx="5285999" cy="388225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A3363DCD-0969-433A-B53C-1316D253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18" y="2566428"/>
            <a:ext cx="1491364" cy="170441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F923CE-9CA8-4055-9D16-D464024F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2557906"/>
            <a:ext cx="5007323" cy="334238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7" name="Picture 2" descr="Abandonware Games / Frogger 2 Swampys Revenge">
            <a:extLst>
              <a:ext uri="{FF2B5EF4-FFF2-40B4-BE49-F238E27FC236}">
                <a16:creationId xmlns:a16="http://schemas.microsoft.com/office/drawing/2014/main" id="{784281E2-119A-4EFA-87C2-1376F873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0067" y="2576792"/>
            <a:ext cx="2272554" cy="1704416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rossy Road - Endless Arcade Hopper Game">
            <a:extLst>
              <a:ext uri="{FF2B5EF4-FFF2-40B4-BE49-F238E27FC236}">
                <a16:creationId xmlns:a16="http://schemas.microsoft.com/office/drawing/2014/main" id="{2E98CD68-E793-4B64-A943-DEF767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229" y="4491977"/>
            <a:ext cx="2386584" cy="1342453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444FE-D4C0-8248-9029-D9216F16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226424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01EC9F-2AF9-DA43-9304-B1F746AB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6100950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2350DF19-44D9-4D97-8CDF-3C6F35E429C4}"/>
              </a:ext>
            </a:extLst>
          </p:cNvPr>
          <p:cNvSpPr/>
          <p:nvPr/>
        </p:nvSpPr>
        <p:spPr>
          <a:xfrm>
            <a:off x="5631286" y="3986784"/>
            <a:ext cx="812858" cy="484632"/>
          </a:xfrm>
          <a:prstGeom prst="stripedRightArrow">
            <a:avLst>
              <a:gd name="adj1" fmla="val 57780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5256348-3D1B-4961-910B-2C584CDF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L’ORIGINE DE L’IDÉE DU JEU</a:t>
            </a:r>
          </a:p>
        </p:txBody>
      </p:sp>
    </p:spTree>
    <p:extLst>
      <p:ext uri="{BB962C8B-B14F-4D97-AF65-F5344CB8AC3E}">
        <p14:creationId xmlns:p14="http://schemas.microsoft.com/office/powerpoint/2010/main" val="376159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6DD2C1-209B-46CD-9920-F541610C387A}"/>
              </a:ext>
            </a:extLst>
          </p:cNvPr>
          <p:cNvGrpSpPr/>
          <p:nvPr/>
        </p:nvGrpSpPr>
        <p:grpSpPr>
          <a:xfrm>
            <a:off x="10059569" y="2644997"/>
            <a:ext cx="1704805" cy="2074137"/>
            <a:chOff x="5841448" y="2829822"/>
            <a:chExt cx="1704805" cy="2074137"/>
          </a:xfrm>
        </p:grpSpPr>
        <p:pic>
          <p:nvPicPr>
            <p:cNvPr id="2100" name="Picture 52">
              <a:extLst>
                <a:ext uri="{FF2B5EF4-FFF2-40B4-BE49-F238E27FC236}">
                  <a16:creationId xmlns:a16="http://schemas.microsoft.com/office/drawing/2014/main" id="{279F0341-CB9D-B345-892E-85759ED0B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448" y="2829822"/>
              <a:ext cx="1704805" cy="170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A9E1907-9530-F74A-BF11-E18F3DE615B3}"/>
                </a:ext>
              </a:extLst>
            </p:cNvPr>
            <p:cNvSpPr txBox="1"/>
            <p:nvPr/>
          </p:nvSpPr>
          <p:spPr>
            <a:xfrm>
              <a:off x="6347474" y="4534627"/>
              <a:ext cx="692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err="1"/>
                <a:t>Kritta</a:t>
              </a:r>
              <a:r>
                <a:rPr lang="fr-FR"/>
                <a:t>	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90A65AA-D2F4-4631-AEBE-08037378A1A1}"/>
              </a:ext>
            </a:extLst>
          </p:cNvPr>
          <p:cNvGrpSpPr/>
          <p:nvPr/>
        </p:nvGrpSpPr>
        <p:grpSpPr>
          <a:xfrm>
            <a:off x="7075936" y="2643266"/>
            <a:ext cx="2330710" cy="2163098"/>
            <a:chOff x="8233527" y="2828091"/>
            <a:chExt cx="2330710" cy="2163098"/>
          </a:xfrm>
        </p:grpSpPr>
        <p:pic>
          <p:nvPicPr>
            <p:cNvPr id="2084" name="Picture 36">
              <a:extLst>
                <a:ext uri="{FF2B5EF4-FFF2-40B4-BE49-F238E27FC236}">
                  <a16:creationId xmlns:a16="http://schemas.microsoft.com/office/drawing/2014/main" id="{F5065B90-4669-6341-A5E0-F0972548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527" y="2828091"/>
              <a:ext cx="2330710" cy="170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616F5F3-BB41-1840-800C-565F0CBC7CC1}"/>
                </a:ext>
              </a:extLst>
            </p:cNvPr>
            <p:cNvSpPr txBox="1"/>
            <p:nvPr/>
          </p:nvSpPr>
          <p:spPr>
            <a:xfrm>
              <a:off x="8717137" y="4621857"/>
              <a:ext cx="117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Qt Creator	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7F5C2C-8527-47DE-9EFB-FB01D73C7605}"/>
              </a:ext>
            </a:extLst>
          </p:cNvPr>
          <p:cNvGrpSpPr/>
          <p:nvPr/>
        </p:nvGrpSpPr>
        <p:grpSpPr>
          <a:xfrm>
            <a:off x="2324031" y="2644997"/>
            <a:ext cx="1704805" cy="2074137"/>
            <a:chOff x="3405917" y="2829822"/>
            <a:chExt cx="1704805" cy="2074137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FFC3445-E912-C744-BF42-00AA57CA308B}"/>
                </a:ext>
              </a:extLst>
            </p:cNvPr>
            <p:cNvSpPr txBox="1"/>
            <p:nvPr/>
          </p:nvSpPr>
          <p:spPr>
            <a:xfrm>
              <a:off x="3811050" y="4534627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Draw.io</a:t>
              </a:r>
            </a:p>
          </p:txBody>
        </p:sp>
        <p:pic>
          <p:nvPicPr>
            <p:cNvPr id="15" name="Picture 12" descr="draw.io – Diagrams for Confluence and Jira - draw.io">
              <a:extLst>
                <a:ext uri="{FF2B5EF4-FFF2-40B4-BE49-F238E27FC236}">
                  <a16:creationId xmlns:a16="http://schemas.microsoft.com/office/drawing/2014/main" id="{23DA4FB9-0768-4F28-A4D7-1B3E7057D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917" y="2829822"/>
              <a:ext cx="1704805" cy="170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6B8B76-A925-4A42-A13E-A1A77B8A8950}"/>
              </a:ext>
            </a:extLst>
          </p:cNvPr>
          <p:cNvGrpSpPr/>
          <p:nvPr/>
        </p:nvGrpSpPr>
        <p:grpSpPr>
          <a:xfrm>
            <a:off x="473576" y="2643266"/>
            <a:ext cx="1137262" cy="2075868"/>
            <a:chOff x="1534670" y="2828091"/>
            <a:chExt cx="1137262" cy="2075868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2BA3221-8380-4A25-B14B-F3EF5786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670" y="2828091"/>
              <a:ext cx="1137262" cy="170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4297DB-6EA6-4228-B48D-3732435405E3}"/>
                </a:ext>
              </a:extLst>
            </p:cNvPr>
            <p:cNvSpPr txBox="1"/>
            <p:nvPr/>
          </p:nvSpPr>
          <p:spPr>
            <a:xfrm>
              <a:off x="1729641" y="4534627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Figma</a:t>
              </a:r>
            </a:p>
          </p:txBody>
        </p:sp>
      </p:grpSp>
      <p:sp>
        <p:nvSpPr>
          <p:cNvPr id="22" name="Titre 1">
            <a:extLst>
              <a:ext uri="{FF2B5EF4-FFF2-40B4-BE49-F238E27FC236}">
                <a16:creationId xmlns:a16="http://schemas.microsoft.com/office/drawing/2014/main" id="{0E8BBDF1-6AFE-44F7-9049-372EC24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PRODUCTION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3C09A01-5CBA-4F08-B572-888AAA91A2D8}"/>
              </a:ext>
            </a:extLst>
          </p:cNvPr>
          <p:cNvGrpSpPr/>
          <p:nvPr/>
        </p:nvGrpSpPr>
        <p:grpSpPr>
          <a:xfrm>
            <a:off x="4585687" y="2575331"/>
            <a:ext cx="1710067" cy="2143803"/>
            <a:chOff x="4391825" y="3126336"/>
            <a:chExt cx="1710067" cy="2143803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2F84D6-19BC-4526-A93C-A5ABC13BA7DA}"/>
                </a:ext>
              </a:extLst>
            </p:cNvPr>
            <p:cNvSpPr/>
            <p:nvPr/>
          </p:nvSpPr>
          <p:spPr>
            <a:xfrm>
              <a:off x="4430808" y="3191647"/>
              <a:ext cx="1671084" cy="157853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5BA1AE7-9A9E-4A5F-9C92-B9DA1BC1E563}"/>
                </a:ext>
              </a:extLst>
            </p:cNvPr>
            <p:cNvGrpSpPr/>
            <p:nvPr/>
          </p:nvGrpSpPr>
          <p:grpSpPr>
            <a:xfrm>
              <a:off x="4391825" y="3126336"/>
              <a:ext cx="1709160" cy="2143803"/>
              <a:chOff x="9958075" y="2574420"/>
              <a:chExt cx="1709160" cy="2143803"/>
            </a:xfrm>
          </p:grpSpPr>
          <p:pic>
            <p:nvPicPr>
              <p:cNvPr id="10" name="Image 9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7DE7E2B5-6BAA-4EB2-8B5E-7FC0E353F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8075" y="2574420"/>
                <a:ext cx="1709160" cy="1709160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DF5E112-5D56-48D8-83BE-491542B80963}"/>
                  </a:ext>
                </a:extLst>
              </p:cNvPr>
              <p:cNvSpPr txBox="1"/>
              <p:nvPr/>
            </p:nvSpPr>
            <p:spPr>
              <a:xfrm>
                <a:off x="10422478" y="4348891"/>
                <a:ext cx="872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/>
                  <a:t>Bouml	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65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o Gitlab PNG transparents - StickPNG">
            <a:extLst>
              <a:ext uri="{FF2B5EF4-FFF2-40B4-BE49-F238E27FC236}">
                <a16:creationId xmlns:a16="http://schemas.microsoft.com/office/drawing/2014/main" id="{689CCC6E-DDD7-8544-AD65-D801D445E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40" y="2782873"/>
            <a:ext cx="1850445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4625FB7-BFA8-8049-8F26-4C27B9BF9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08" y="2782873"/>
            <a:ext cx="2664707" cy="1707078"/>
          </a:xfrm>
          <a:prstGeom prst="rect">
            <a:avLst/>
          </a:prstGeom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3541BD05-AF49-974B-B58B-B05FA6F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76" y="2782873"/>
            <a:ext cx="1489741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026861" y="4579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GitLab</a:t>
            </a:r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5217283" y="4579845"/>
            <a:ext cx="88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Discord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D48AFD-C0C8-BB4E-B4F0-267A260E281F}"/>
              </a:ext>
            </a:extLst>
          </p:cNvPr>
          <p:cNvSpPr txBox="1"/>
          <p:nvPr/>
        </p:nvSpPr>
        <p:spPr>
          <a:xfrm>
            <a:off x="7782841" y="4579845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Onedrive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A31B1A0-5CDA-40BF-97B1-72BBAB81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PARTAGE DE FICHIERS</a:t>
            </a:r>
          </a:p>
        </p:txBody>
      </p:sp>
    </p:spTree>
    <p:extLst>
      <p:ext uri="{BB962C8B-B14F-4D97-AF65-F5344CB8AC3E}">
        <p14:creationId xmlns:p14="http://schemas.microsoft.com/office/powerpoint/2010/main" val="391793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9F977BC7-76D2-FA42-BA50-824227C1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46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antt Project - ECOGESTIONBLOG">
            <a:extLst>
              <a:ext uri="{FF2B5EF4-FFF2-40B4-BE49-F238E27FC236}">
                <a16:creationId xmlns:a16="http://schemas.microsoft.com/office/drawing/2014/main" id="{3076DA8D-4FB2-9B43-8042-AB40699F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74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751650" y="4533761"/>
            <a:ext cx="63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Miro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6454120" y="4533761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Gantt Project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278C831-BFBE-49D8-B034-ECE0EBDC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35916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ounded Rectangle 16">
            <a:extLst>
              <a:ext uri="{FF2B5EF4-FFF2-40B4-BE49-F238E27FC236}">
                <a16:creationId xmlns:a16="http://schemas.microsoft.com/office/drawing/2014/main" id="{FC8E1F57-C485-4616-AC2C-9D68B15F8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DEB545-5434-4CBC-9EA1-61C6A71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112BB911-23D0-4818-A27C-E8961C0AE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FA28AD2F-DF6B-46C1-A330-BBE8C71C1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57345701-C7DF-419A-B108-8CE1E579A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915B9AE2-1D91-4A7C-83C7-930BC576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CALENDRIER PRÉVISIONNEL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FD533B-6977-8E47-9FDF-5895B0F3F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5"/>
          <a:stretch/>
        </p:blipFill>
        <p:spPr bwMode="auto">
          <a:xfrm>
            <a:off x="848743" y="1594493"/>
            <a:ext cx="10460962" cy="16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B0EB7-B806-5F43-8246-B0F5964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9323A7-0A45-AE4C-91C1-7523D11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Concis</vt:lpstr>
      <vt:lpstr>CrossyFrog</vt:lpstr>
      <vt:lpstr>L’ÉQUIPE</vt:lpstr>
      <vt:lpstr>LE JEU</vt:lpstr>
      <vt:lpstr>PowerPoint Presentation</vt:lpstr>
      <vt:lpstr>L’ORIGINE DE L’IDÉE DU JEU</vt:lpstr>
      <vt:lpstr>NOS OUTILS DE PRODUCTION</vt:lpstr>
      <vt:lpstr>NOS OUTILS DE PARTAGE DE FICHIERS</vt:lpstr>
      <vt:lpstr>NOS OUTILS D’ORGANISATION</vt:lpstr>
      <vt:lpstr>CALENDRIER PRÉVISIONNEL</vt:lpstr>
      <vt:lpstr>DIFFICULTÉS RENCONTRÉES</vt:lpstr>
      <vt:lpstr>DIAGRAMMES DE CONCEPTION : CLASSES</vt:lpstr>
      <vt:lpstr>DIAGRAMMES DE CONCEPTION : CAS D’UTILISATION</vt:lpstr>
      <vt:lpstr>DIAGRAMMES DE CONCEPTION :  Séquence</vt:lpstr>
      <vt:lpstr>IMPLÉMENTATION DES FONCTIONNALITÉS : LES PATTERNS</vt:lpstr>
      <vt:lpstr>IMPLÉMENTATION DES FONCTIONNALITÉS : GESTION DU DÉPLACEMENT DANS LE JEU</vt:lpstr>
      <vt:lpstr>IMPLÉMENTATION DES FONCTIONNALITÉS : BASE DE DONNÉES</vt:lpstr>
      <vt:lpstr>GRAPHISMES</vt:lpstr>
      <vt:lpstr>DIFFICULTÉS RENCONTRÉES</vt:lpstr>
      <vt:lpstr>DÉMONSTRATION DU JEU</vt:lpstr>
      <vt:lpstr>RÉSUMÉ DE LA GESTION DE PROJET</vt:lpstr>
      <vt:lpstr>RÉSUMÉ DE LA CONCEPTION ET DE LA PROGRAMMATION</vt:lpstr>
      <vt:lpstr>QU’AVONS-NOUS RETENU DE CETTE EXPÉRIENCE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CrossyFrog</dc:title>
  <dc:creator>mathis guessard</dc:creator>
  <cp:revision>1</cp:revision>
  <dcterms:created xsi:type="dcterms:W3CDTF">2012-07-30T22:21:58Z</dcterms:created>
  <dcterms:modified xsi:type="dcterms:W3CDTF">2021-06-17T13:11:03Z</dcterms:modified>
</cp:coreProperties>
</file>